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6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7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8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9.xml" ContentType="application/vnd.openxmlformats-officedocument.theme+xml"/>
  <Override PartName="/ppt/slideLayouts/slideLayout50.xml" ContentType="application/vnd.openxmlformats-officedocument.presentationml.slideLayout+xml"/>
  <Override PartName="/ppt/theme/theme10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11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2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3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4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2" r:id="rId3"/>
    <p:sldMasterId id="2147483825" r:id="rId4"/>
    <p:sldMasterId id="2147483900" r:id="rId5"/>
    <p:sldMasterId id="2147483971" r:id="rId6"/>
    <p:sldMasterId id="2147483995" r:id="rId7"/>
    <p:sldMasterId id="2147484020" r:id="rId8"/>
    <p:sldMasterId id="2147484023" r:id="rId9"/>
    <p:sldMasterId id="2147484055" r:id="rId10"/>
    <p:sldMasterId id="2147484057" r:id="rId11"/>
    <p:sldMasterId id="2147484070" r:id="rId12"/>
    <p:sldMasterId id="2147484082" r:id="rId13"/>
    <p:sldMasterId id="2147484087" r:id="rId14"/>
    <p:sldMasterId id="2147484099" r:id="rId15"/>
    <p:sldMasterId id="2147484111" r:id="rId16"/>
  </p:sldMasterIdLst>
  <p:notesMasterIdLst>
    <p:notesMasterId r:id="rId43"/>
  </p:notesMasterIdLst>
  <p:handoutMasterIdLst>
    <p:handoutMasterId r:id="rId44"/>
  </p:handoutMasterIdLst>
  <p:sldIdLst>
    <p:sldId id="2647" r:id="rId17"/>
    <p:sldId id="2590" r:id="rId18"/>
    <p:sldId id="265" r:id="rId19"/>
    <p:sldId id="2638" r:id="rId20"/>
    <p:sldId id="2639" r:id="rId21"/>
    <p:sldId id="2640" r:id="rId22"/>
    <p:sldId id="2641" r:id="rId23"/>
    <p:sldId id="2642" r:id="rId24"/>
    <p:sldId id="262" r:id="rId25"/>
    <p:sldId id="256" r:id="rId26"/>
    <p:sldId id="257" r:id="rId27"/>
    <p:sldId id="2643" r:id="rId28"/>
    <p:sldId id="2644" r:id="rId29"/>
    <p:sldId id="2645" r:id="rId30"/>
    <p:sldId id="2646" r:id="rId31"/>
    <p:sldId id="260" r:id="rId32"/>
    <p:sldId id="261" r:id="rId33"/>
    <p:sldId id="409" r:id="rId34"/>
    <p:sldId id="2633" r:id="rId35"/>
    <p:sldId id="734" r:id="rId36"/>
    <p:sldId id="2634" r:id="rId37"/>
    <p:sldId id="2635" r:id="rId38"/>
    <p:sldId id="2636" r:id="rId39"/>
    <p:sldId id="2637" r:id="rId40"/>
    <p:sldId id="342" r:id="rId41"/>
    <p:sldId id="348" r:id="rId42"/>
  </p:sldIdLst>
  <p:sldSz cx="9144000" cy="5143500" type="screen16x9"/>
  <p:notesSz cx="6858000" cy="9144000"/>
  <p:custDataLst>
    <p:tags r:id="rId45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A1ECD"/>
    <a:srgbClr val="FFFF99"/>
    <a:srgbClr val="FFEFCF"/>
    <a:srgbClr val="F9BDB5"/>
    <a:srgbClr val="F7A397"/>
    <a:srgbClr val="ED0281"/>
    <a:srgbClr val="00AEEF"/>
    <a:srgbClr val="D22229"/>
    <a:srgbClr val="EC008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6" autoAdjust="0"/>
    <p:restoredTop sz="89565" autoAdjust="0"/>
  </p:normalViewPr>
  <p:slideViewPr>
    <p:cSldViewPr snapToGrid="0" showGuides="1">
      <p:cViewPr varScale="1">
        <p:scale>
          <a:sx n="94" d="100"/>
          <a:sy n="94" d="100"/>
        </p:scale>
        <p:origin x="456" y="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7" d="100"/>
          <a:sy n="57" d="100"/>
        </p:scale>
        <p:origin x="275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notesMaster" Target="notesMasters/notesMaster1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commentAuthors" Target="commentAuthors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03T00:27:59.921" idx="1">
    <p:pos x="4388" y="1839"/>
    <p:text>ĐC CHIA SẺ MIỄN PHÍ BỞI NK POWERSKILLS
Vào https://www.facebook.com/nkpowerskillstải game miễn phí 
CẤM BUÔN BÁN, CẤM REUP</p:text>
    <p:extLst>
      <p:ext uri="{C676402C-5697-4E1C-873F-D02D1690AC5C}">
        <p15:threadingInfo xmlns:p15="http://schemas.microsoft.com/office/powerpoint/2012/main" timeZoneBias="-4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7C11CD-F432-4BD4-B044-CFF601BFF1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A3AF7C-C9E3-4398-A10C-8A21C25643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14EBA-740D-4388-AAB7-D036944050E8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0D5980-B97F-4921-BB69-CE9EE4762F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260264-AC7A-448B-B383-1B650EAA1B1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0AD10-C81E-43F9-9062-E92B5804B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21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BF896-3FBC-4906-B4CB-D68278F52228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D305F-C0AA-4415-9875-62D4724BC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11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675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26D8231F-D76C-42F0-97FF-F3D40C46050C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" pitchFamily="34" charset="-127"/>
                <a:ea typeface="Malgun Gothic" pitchFamily="34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18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lgun Gothic" pitchFamily="34" charset="-127"/>
              <a:ea typeface="Malgun Gothic" pitchFamily="34" charset="-127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A09F43-013A-4696-B7EC-142D7F808E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7232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07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endParaRPr dirty="0"/>
          </a:p>
        </p:txBody>
      </p:sp>
      <p:sp>
        <p:nvSpPr>
          <p:cNvPr id="152" name="Google Shape;15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2039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2612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2719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7760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6576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4B377-8C60-4990-B433-F8E7BBE6A8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617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2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8333" y="749636"/>
            <a:ext cx="627567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6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088" y="1655363"/>
            <a:ext cx="5649912" cy="4525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42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88441"/>
            <a:ext cx="2971800" cy="325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86582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60383000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D87C7-312B-4103-8092-63101087A6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AA1FC0-3838-4A27-98F0-0BC59AEC40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EA242-04C3-469A-945A-30EE07708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41F5-0D84-4101-9B48-0B3EF54E68F3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158AC8-9C71-4478-8488-F2DEB7637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15CA3-DC1E-497C-985B-A75831C98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45FD-3698-4FCA-A705-80ADD012F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72263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F85D-EC8C-4AFE-8F8B-DB99B2184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838AC-EA2D-4CD0-B992-D91C89C30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70C1C-240C-4488-92E1-EFAEFB176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41F5-0D84-4101-9B48-0B3EF54E68F3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D36F93-C457-4908-933F-BA4796B11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0D94E-FE71-4335-933A-95AE5512F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45FD-3698-4FCA-A705-80ADD012F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49110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A36F7-7937-4484-AC4B-139B39A54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B89D81-1A73-4734-9165-5E6996A204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7C594C-52F3-4D46-A3B4-8EE2B2939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41F5-0D84-4101-9B48-0B3EF54E68F3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B7D91-8932-418D-987C-8B38B497D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5B222-2006-48F5-A5F2-0AE2A1FB8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45FD-3698-4FCA-A705-80ADD012F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2236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C4834-3636-4343-A7D4-08742183B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009F4-B929-43B4-B2CD-62EE3F96E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0F9415-6F68-4F53-917C-4BFD27120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8964C9-E31C-4CB8-9AFA-712EFBB6E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41F5-0D84-4101-9B48-0B3EF54E68F3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CDD53-BC47-4552-B3C0-690045800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0C3308-5D1A-4DC4-9A00-02D7B9C6B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45FD-3698-4FCA-A705-80ADD012F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08619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17760-5F83-4B57-AEAF-0986B6FE2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75F016-C595-4D89-A350-071DF5F8F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5ED0BE-D9E2-42EC-BCE9-8E90875674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40163A-2CEB-484A-9F2E-38F1E8174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B76F5E-FB61-4ACE-AC61-6D2BF7D2CB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DCB565-8AE5-419A-A977-2359EB0D8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41F5-0D84-4101-9B48-0B3EF54E68F3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305973-335F-4280-9A3A-20E813AD5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251F18-CE14-4BB8-B3AC-AF2752E66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45FD-3698-4FCA-A705-80ADD012F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04449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E560C-320A-4F89-B8A9-5C3351A98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0EC97-22E8-4004-BA17-1F4123358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41F5-0D84-4101-9B48-0B3EF54E68F3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871820-0669-48C8-B09B-E973E2697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4B636-6C33-4543-AF54-6DFD6206F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45FD-3698-4FCA-A705-80ADD012F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08088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069869-D3EF-40E7-8DDC-5AEDC332F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41F5-0D84-4101-9B48-0B3EF54E68F3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729B94-F241-4E4D-9DA9-8E093072A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ECCC65-B851-4DE7-99AF-1FC319FB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45FD-3698-4FCA-A705-80ADD012F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44876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05529-EDAE-4E15-B8DF-C4FFB25AE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40AA8-39FC-4D03-A586-BDA839E80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5B126C-4DDC-495D-877C-197892305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4A33A9-0113-4125-B792-ABA85698A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41F5-0D84-4101-9B48-0B3EF54E68F3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6F5EC2-49B1-485D-84DB-4A238C896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EC6550-5706-4D48-B11D-50299D60B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45FD-3698-4FCA-A705-80ADD012F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6664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2C020-F5A1-46DA-B0EF-ADDB90B8C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E29544-52F5-4308-AFB2-B85C51AB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41BC32-DF68-4EC5-8681-3D167A60C2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0818C3-C40B-4FB3-90DD-0F7115A39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41F5-0D84-4101-9B48-0B3EF54E68F3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AB87A6-25D1-4E1B-9B48-384E947D7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7A89C7-7FA1-4A81-982B-534E36A66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45FD-3698-4FCA-A705-80ADD012F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80762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1389E-300D-46E8-9C36-6114FB336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3C0095-B343-493D-A10D-E07BE13616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5491C-6465-4B3E-97BB-99661F126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41F5-0D84-4101-9B48-0B3EF54E68F3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0B927-312D-4A89-B795-9DE06FF21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5F51EB-17C7-4EE2-8764-F153B3C1E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45FD-3698-4FCA-A705-80ADD012F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897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5168516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8EA51B-26F9-48DD-95A8-A10C805826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0E4203-BB89-4F2F-80D2-3652ADB92B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5F485-CDBE-4B12-BAAF-F638DC415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41F5-0D84-4101-9B48-0B3EF54E68F3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B0AED-30DC-4B95-A1AC-AF745D9F5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B9C8D-A366-4C2C-BCC3-D145FF61D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45FD-3698-4FCA-A705-80ADD012F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490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22" name="Tựa bài">
            <a:extLst>
              <a:ext uri="{FF2B5EF4-FFF2-40B4-BE49-F238E27FC236}">
                <a16:creationId xmlns:a16="http://schemas.microsoft.com/office/drawing/2014/main" id="{F0280442-F28B-470C-BE17-0C615D17E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79639" y="657638"/>
            <a:ext cx="1847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000" smtClean="0">
                <a:solidFill>
                  <a:srgbClr val="00AEEF"/>
                </a:solidFill>
                <a:latin typeface="Averta Std CY Bold" panose="000008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algn="ctr" defTabSz="685800"/>
            <a:endParaRPr lang="en-US"/>
          </a:p>
        </p:txBody>
      </p:sp>
      <p:sp>
        <p:nvSpPr>
          <p:cNvPr id="24" name="Nội dung bài">
            <a:extLst>
              <a:ext uri="{FF2B5EF4-FFF2-40B4-BE49-F238E27FC236}">
                <a16:creationId xmlns:a16="http://schemas.microsoft.com/office/drawing/2014/main" id="{E795A36E-D06A-41C8-8A93-ED1A85A886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244" y="1313594"/>
            <a:ext cx="8839521" cy="461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23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>
              <a:lnSpc>
                <a:spcPct val="113000"/>
              </a:lnSpc>
            </a:pPr>
            <a:endParaRPr lang="en-US"/>
          </a:p>
        </p:txBody>
      </p:sp>
      <p:sp>
        <p:nvSpPr>
          <p:cNvPr id="27" name="Tác giả">
            <a:extLst>
              <a:ext uri="{FF2B5EF4-FFF2-40B4-BE49-F238E27FC236}">
                <a16:creationId xmlns:a16="http://schemas.microsoft.com/office/drawing/2014/main" id="{7EA8BBE9-F5D6-4D3A-A6DE-0D6C221829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75046" y="4403349"/>
            <a:ext cx="3044511" cy="429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US" sz="2100" i="1">
                <a:latin typeface="Averta Std CY" panose="00000500000000000000" pitchFamily="50" charset="0"/>
              </a:defRPr>
            </a:lvl1pPr>
          </a:lstStyle>
          <a:p>
            <a:pPr marL="0" lvl="0" algn="ctr" defTabSz="685800">
              <a:lnSpc>
                <a:spcPct val="113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37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ùng tìm hiể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ếng Việt 2">
            <a:extLst>
              <a:ext uri="{FF2B5EF4-FFF2-40B4-BE49-F238E27FC236}">
                <a16:creationId xmlns:a16="http://schemas.microsoft.com/office/drawing/2014/main" id="{202332C2-04A9-4585-9258-8C4DDDE3397E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10" name="Khung">
            <a:extLst>
              <a:ext uri="{FF2B5EF4-FFF2-40B4-BE49-F238E27FC236}">
                <a16:creationId xmlns:a16="http://schemas.microsoft.com/office/drawing/2014/main" id="{1E057842-BE35-4893-8BDD-D38089AD38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5809" y="998544"/>
            <a:ext cx="8712387" cy="32476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12" name="Câu hỏi 1">
            <a:extLst>
              <a:ext uri="{FF2B5EF4-FFF2-40B4-BE49-F238E27FC236}">
                <a16:creationId xmlns:a16="http://schemas.microsoft.com/office/drawing/2014/main" id="{CE4A6B49-8841-4431-B98D-64659A85AC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8129" y="1223254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3" name="Câu hỏi 2">
            <a:extLst>
              <a:ext uri="{FF2B5EF4-FFF2-40B4-BE49-F238E27FC236}">
                <a16:creationId xmlns:a16="http://schemas.microsoft.com/office/drawing/2014/main" id="{FE8300FF-FFD5-46CB-9901-823D3378D0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129" y="1838387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4" name="Câu hỏi 3">
            <a:extLst>
              <a:ext uri="{FF2B5EF4-FFF2-40B4-BE49-F238E27FC236}">
                <a16:creationId xmlns:a16="http://schemas.microsoft.com/office/drawing/2014/main" id="{263CF685-23DA-4A93-ABCF-33CDF13AD8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8129" y="2453520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5" name="Câu hỏi 4">
            <a:extLst>
              <a:ext uri="{FF2B5EF4-FFF2-40B4-BE49-F238E27FC236}">
                <a16:creationId xmlns:a16="http://schemas.microsoft.com/office/drawing/2014/main" id="{F8FFA4B9-CC16-462F-BDE3-B41A3A8018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8129" y="3068653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6" name="Câu hỏi 5">
            <a:extLst>
              <a:ext uri="{FF2B5EF4-FFF2-40B4-BE49-F238E27FC236}">
                <a16:creationId xmlns:a16="http://schemas.microsoft.com/office/drawing/2014/main" id="{A2C97308-D5D7-42A7-92E2-6E4DDCBF00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8129" y="3649756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7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708" tIns="32357" rIns="64708" bIns="32357" rtlCol="0" anchor="ctr"/>
          <a:lstStyle/>
          <a:p>
            <a:pPr algn="ctr" defTabSz="647069" fontAlgn="base">
              <a:spcBef>
                <a:spcPct val="0"/>
              </a:spcBef>
              <a:spcAft>
                <a:spcPct val="0"/>
              </a:spcAft>
            </a:pPr>
            <a:endParaRPr lang="zh-CN" altLang="en-US" sz="1275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584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05" y="-113190"/>
            <a:ext cx="3599562" cy="146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6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95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833" y="79899"/>
            <a:ext cx="3200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3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408563" y="3793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31" y="1349713"/>
            <a:ext cx="2632206" cy="379378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234" y="-65662"/>
            <a:ext cx="1017011" cy="12694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92" y="2957923"/>
            <a:ext cx="2909483" cy="344082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671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408563" y="3793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546" y="2101174"/>
            <a:ext cx="3409849" cy="34098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0" y="-139227"/>
            <a:ext cx="2000250" cy="371475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678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772961538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522863" y="4936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56708" cy="1537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091" y="3387321"/>
            <a:ext cx="2586914" cy="17561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429"/>
            <a:ext cx="2045827" cy="302287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541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522863" y="4936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64" y="593388"/>
            <a:ext cx="3037200" cy="455011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166" y="186765"/>
            <a:ext cx="1440149" cy="15569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286" y="2940185"/>
            <a:ext cx="1388714" cy="225974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321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39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46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10" y="841772"/>
            <a:ext cx="77724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9" y="2701528"/>
            <a:ext cx="685800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82" indent="0" algn="ctr">
              <a:buNone/>
              <a:defRPr sz="1500"/>
            </a:lvl2pPr>
            <a:lvl3pPr marL="685567" indent="0" algn="ctr">
              <a:buNone/>
              <a:defRPr sz="1425"/>
            </a:lvl3pPr>
            <a:lvl4pPr marL="1028349" indent="0" algn="ctr">
              <a:buNone/>
              <a:defRPr sz="1200"/>
            </a:lvl4pPr>
            <a:lvl5pPr marL="1371134" indent="0" algn="ctr">
              <a:buNone/>
              <a:defRPr sz="1200"/>
            </a:lvl5pPr>
            <a:lvl6pPr marL="1713917" indent="0" algn="ctr">
              <a:buNone/>
              <a:defRPr sz="1200"/>
            </a:lvl6pPr>
            <a:lvl7pPr marL="2056699" indent="0" algn="ctr">
              <a:buNone/>
              <a:defRPr sz="1200"/>
            </a:lvl7pPr>
            <a:lvl8pPr marL="2399482" indent="0" algn="ctr">
              <a:buNone/>
              <a:defRPr sz="1200"/>
            </a:lvl8pPr>
            <a:lvl9pPr marL="274226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78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782"/>
              <a:t>2021/11/13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78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78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78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2893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78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782"/>
              <a:t>2021/11/13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78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78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78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8383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92" y="128231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92" y="3442111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7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6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3pPr>
            <a:lvl4pPr marL="1028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6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48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2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78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782"/>
              <a:t>2021/11/13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78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78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78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5920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5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78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782"/>
              <a:t>2021/11/13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78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78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78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257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51" y="1260875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82" indent="0">
              <a:buNone/>
              <a:defRPr sz="1500" b="1"/>
            </a:lvl2pPr>
            <a:lvl3pPr marL="685567" indent="0">
              <a:buNone/>
              <a:defRPr sz="1425" b="1"/>
            </a:lvl3pPr>
            <a:lvl4pPr marL="1028349" indent="0">
              <a:buNone/>
              <a:defRPr sz="1200" b="1"/>
            </a:lvl4pPr>
            <a:lvl5pPr marL="1371134" indent="0">
              <a:buNone/>
              <a:defRPr sz="1200" b="1"/>
            </a:lvl5pPr>
            <a:lvl6pPr marL="1713917" indent="0">
              <a:buNone/>
              <a:defRPr sz="1200" b="1"/>
            </a:lvl6pPr>
            <a:lvl7pPr marL="2056699" indent="0">
              <a:buNone/>
              <a:defRPr sz="1200" b="1"/>
            </a:lvl7pPr>
            <a:lvl8pPr marL="2399482" indent="0">
              <a:buNone/>
              <a:defRPr sz="1200" b="1"/>
            </a:lvl8pPr>
            <a:lvl9pPr marL="2742266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51" y="1878809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5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82" indent="0">
              <a:buNone/>
              <a:defRPr sz="1500" b="1"/>
            </a:lvl2pPr>
            <a:lvl3pPr marL="685567" indent="0">
              <a:buNone/>
              <a:defRPr sz="1425" b="1"/>
            </a:lvl3pPr>
            <a:lvl4pPr marL="1028349" indent="0">
              <a:buNone/>
              <a:defRPr sz="1200" b="1"/>
            </a:lvl4pPr>
            <a:lvl5pPr marL="1371134" indent="0">
              <a:buNone/>
              <a:defRPr sz="1200" b="1"/>
            </a:lvl5pPr>
            <a:lvl6pPr marL="1713917" indent="0">
              <a:buNone/>
              <a:defRPr sz="1200" b="1"/>
            </a:lvl6pPr>
            <a:lvl7pPr marL="2056699" indent="0">
              <a:buNone/>
              <a:defRPr sz="1200" b="1"/>
            </a:lvl7pPr>
            <a:lvl8pPr marL="2399482" indent="0">
              <a:buNone/>
              <a:defRPr sz="1200" b="1"/>
            </a:lvl8pPr>
            <a:lvl9pPr marL="2742266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9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78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782"/>
              <a:t>2021/11/13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78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78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78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5581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78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782"/>
              <a:t>2021/11/13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78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78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78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377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051287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78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782"/>
              <a:t>2021/11/13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78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78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78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4321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0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6" y="74058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50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82" indent="0">
              <a:buNone/>
              <a:defRPr sz="1125"/>
            </a:lvl2pPr>
            <a:lvl3pPr marL="685567" indent="0">
              <a:buNone/>
              <a:defRPr sz="900"/>
            </a:lvl3pPr>
            <a:lvl4pPr marL="1028349" indent="0">
              <a:buNone/>
              <a:defRPr sz="825"/>
            </a:lvl4pPr>
            <a:lvl5pPr marL="1371134" indent="0">
              <a:buNone/>
              <a:defRPr sz="825"/>
            </a:lvl5pPr>
            <a:lvl6pPr marL="1713917" indent="0">
              <a:buNone/>
              <a:defRPr sz="825"/>
            </a:lvl6pPr>
            <a:lvl7pPr marL="2056699" indent="0">
              <a:buNone/>
              <a:defRPr sz="825"/>
            </a:lvl7pPr>
            <a:lvl8pPr marL="2399482" indent="0">
              <a:buNone/>
              <a:defRPr sz="825"/>
            </a:lvl8pPr>
            <a:lvl9pPr marL="2742266" indent="0">
              <a:buNone/>
              <a:defRPr sz="82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78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782"/>
              <a:t>2021/11/13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78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78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78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7418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0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6" y="740584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82" indent="0">
              <a:buNone/>
              <a:defRPr sz="2100"/>
            </a:lvl2pPr>
            <a:lvl3pPr marL="685567" indent="0">
              <a:buNone/>
              <a:defRPr sz="1800"/>
            </a:lvl3pPr>
            <a:lvl4pPr marL="1028349" indent="0">
              <a:buNone/>
              <a:defRPr sz="1500"/>
            </a:lvl4pPr>
            <a:lvl5pPr marL="1371134" indent="0">
              <a:buNone/>
              <a:defRPr sz="1500"/>
            </a:lvl5pPr>
            <a:lvl6pPr marL="1713917" indent="0">
              <a:buNone/>
              <a:defRPr sz="1500"/>
            </a:lvl6pPr>
            <a:lvl7pPr marL="2056699" indent="0">
              <a:buNone/>
              <a:defRPr sz="1500"/>
            </a:lvl7pPr>
            <a:lvl8pPr marL="2399482" indent="0">
              <a:buNone/>
              <a:defRPr sz="1500"/>
            </a:lvl8pPr>
            <a:lvl9pPr marL="2742266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50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82" indent="0">
              <a:buNone/>
              <a:defRPr sz="1125"/>
            </a:lvl2pPr>
            <a:lvl3pPr marL="685567" indent="0">
              <a:buNone/>
              <a:defRPr sz="900"/>
            </a:lvl3pPr>
            <a:lvl4pPr marL="1028349" indent="0">
              <a:buNone/>
              <a:defRPr sz="825"/>
            </a:lvl4pPr>
            <a:lvl5pPr marL="1371134" indent="0">
              <a:buNone/>
              <a:defRPr sz="825"/>
            </a:lvl5pPr>
            <a:lvl6pPr marL="1713917" indent="0">
              <a:buNone/>
              <a:defRPr sz="825"/>
            </a:lvl6pPr>
            <a:lvl7pPr marL="2056699" indent="0">
              <a:buNone/>
              <a:defRPr sz="825"/>
            </a:lvl7pPr>
            <a:lvl8pPr marL="2399482" indent="0">
              <a:buNone/>
              <a:defRPr sz="825"/>
            </a:lvl8pPr>
            <a:lvl9pPr marL="2742266" indent="0">
              <a:buNone/>
              <a:defRPr sz="82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78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782"/>
              <a:t>2021/11/13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78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78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78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2344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78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782"/>
              <a:t>2021/11/13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78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78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78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6146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78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782"/>
              <a:t>2021/11/13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78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78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78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5669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26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1"/>
          </a:xfrm>
        </p:spPr>
        <p:txBody>
          <a:bodyPr/>
          <a:lstStyle>
            <a:lvl1pPr marL="0" indent="0" algn="ctr">
              <a:buNone/>
              <a:defRPr sz="1704"/>
            </a:lvl1pPr>
            <a:lvl2pPr marL="324679" indent="0" algn="ctr">
              <a:buNone/>
              <a:defRPr sz="1420"/>
            </a:lvl2pPr>
            <a:lvl3pPr marL="649358" indent="0" algn="ctr">
              <a:buNone/>
              <a:defRPr sz="1279"/>
            </a:lvl3pPr>
            <a:lvl4pPr marL="974037" indent="0" algn="ctr">
              <a:buNone/>
              <a:defRPr sz="1136"/>
            </a:lvl4pPr>
            <a:lvl5pPr marL="1298716" indent="0" algn="ctr">
              <a:buNone/>
              <a:defRPr sz="1136"/>
            </a:lvl5pPr>
            <a:lvl6pPr marL="1623395" indent="0" algn="ctr">
              <a:buNone/>
              <a:defRPr sz="1136"/>
            </a:lvl6pPr>
            <a:lvl7pPr marL="1948074" indent="0" algn="ctr">
              <a:buNone/>
              <a:defRPr sz="1136"/>
            </a:lvl7pPr>
            <a:lvl8pPr marL="2272753" indent="0" algn="ctr">
              <a:buNone/>
              <a:defRPr sz="1136"/>
            </a:lvl8pPr>
            <a:lvl9pPr marL="2597432" indent="0" algn="ctr">
              <a:buNone/>
              <a:defRPr sz="1136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07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24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26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704">
                <a:solidFill>
                  <a:schemeClr val="tx1">
                    <a:tint val="75000"/>
                  </a:schemeClr>
                </a:solidFill>
              </a:defRPr>
            </a:lvl1pPr>
            <a:lvl2pPr marL="324679" indent="0">
              <a:buNone/>
              <a:defRPr sz="1420">
                <a:solidFill>
                  <a:schemeClr val="tx1">
                    <a:tint val="75000"/>
                  </a:schemeClr>
                </a:solidFill>
              </a:defRPr>
            </a:lvl2pPr>
            <a:lvl3pPr marL="649358" indent="0">
              <a:buNone/>
              <a:defRPr sz="1279">
                <a:solidFill>
                  <a:schemeClr val="tx1">
                    <a:tint val="75000"/>
                  </a:schemeClr>
                </a:solidFill>
              </a:defRPr>
            </a:lvl3pPr>
            <a:lvl4pPr marL="974037" indent="0">
              <a:buNone/>
              <a:defRPr sz="1136">
                <a:solidFill>
                  <a:schemeClr val="tx1">
                    <a:tint val="75000"/>
                  </a:schemeClr>
                </a:solidFill>
              </a:defRPr>
            </a:lvl4pPr>
            <a:lvl5pPr marL="1298716" indent="0">
              <a:buNone/>
              <a:defRPr sz="1136">
                <a:solidFill>
                  <a:schemeClr val="tx1">
                    <a:tint val="75000"/>
                  </a:schemeClr>
                </a:solidFill>
              </a:defRPr>
            </a:lvl5pPr>
            <a:lvl6pPr marL="1623395" indent="0">
              <a:buNone/>
              <a:defRPr sz="1136">
                <a:solidFill>
                  <a:schemeClr val="tx1">
                    <a:tint val="75000"/>
                  </a:schemeClr>
                </a:solidFill>
              </a:defRPr>
            </a:lvl6pPr>
            <a:lvl7pPr marL="1948074" indent="0">
              <a:buNone/>
              <a:defRPr sz="1136">
                <a:solidFill>
                  <a:schemeClr val="tx1">
                    <a:tint val="75000"/>
                  </a:schemeClr>
                </a:solidFill>
              </a:defRPr>
            </a:lvl7pPr>
            <a:lvl8pPr marL="2272753" indent="0">
              <a:buNone/>
              <a:defRPr sz="1136">
                <a:solidFill>
                  <a:schemeClr val="tx1">
                    <a:tint val="75000"/>
                  </a:schemeClr>
                </a:solidFill>
              </a:defRPr>
            </a:lvl8pPr>
            <a:lvl9pPr marL="2597432" indent="0">
              <a:buNone/>
              <a:defRPr sz="113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05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11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704" b="1"/>
            </a:lvl1pPr>
            <a:lvl2pPr marL="324679" indent="0">
              <a:buNone/>
              <a:defRPr sz="1420" b="1"/>
            </a:lvl2pPr>
            <a:lvl3pPr marL="649358" indent="0">
              <a:buNone/>
              <a:defRPr sz="1279" b="1"/>
            </a:lvl3pPr>
            <a:lvl4pPr marL="974037" indent="0">
              <a:buNone/>
              <a:defRPr sz="1136" b="1"/>
            </a:lvl4pPr>
            <a:lvl5pPr marL="1298716" indent="0">
              <a:buNone/>
              <a:defRPr sz="1136" b="1"/>
            </a:lvl5pPr>
            <a:lvl6pPr marL="1623395" indent="0">
              <a:buNone/>
              <a:defRPr sz="1136" b="1"/>
            </a:lvl6pPr>
            <a:lvl7pPr marL="1948074" indent="0">
              <a:buNone/>
              <a:defRPr sz="1136" b="1"/>
            </a:lvl7pPr>
            <a:lvl8pPr marL="2272753" indent="0">
              <a:buNone/>
              <a:defRPr sz="1136" b="1"/>
            </a:lvl8pPr>
            <a:lvl9pPr marL="2597432" indent="0">
              <a:buNone/>
              <a:defRPr sz="113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704" b="1"/>
            </a:lvl1pPr>
            <a:lvl2pPr marL="324679" indent="0">
              <a:buNone/>
              <a:defRPr sz="1420" b="1"/>
            </a:lvl2pPr>
            <a:lvl3pPr marL="649358" indent="0">
              <a:buNone/>
              <a:defRPr sz="1279" b="1"/>
            </a:lvl3pPr>
            <a:lvl4pPr marL="974037" indent="0">
              <a:buNone/>
              <a:defRPr sz="1136" b="1"/>
            </a:lvl4pPr>
            <a:lvl5pPr marL="1298716" indent="0">
              <a:buNone/>
              <a:defRPr sz="1136" b="1"/>
            </a:lvl5pPr>
            <a:lvl6pPr marL="1623395" indent="0">
              <a:buNone/>
              <a:defRPr sz="1136" b="1"/>
            </a:lvl6pPr>
            <a:lvl7pPr marL="1948074" indent="0">
              <a:buNone/>
              <a:defRPr sz="1136" b="1"/>
            </a:lvl7pPr>
            <a:lvl8pPr marL="2272753" indent="0">
              <a:buNone/>
              <a:defRPr sz="1136" b="1"/>
            </a:lvl8pPr>
            <a:lvl9pPr marL="2597432" indent="0">
              <a:buNone/>
              <a:defRPr sz="113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28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749369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62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67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27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2" y="740570"/>
            <a:ext cx="4629150" cy="3655218"/>
          </a:xfrm>
        </p:spPr>
        <p:txBody>
          <a:bodyPr/>
          <a:lstStyle>
            <a:lvl1pPr>
              <a:defRPr sz="2272"/>
            </a:lvl1pPr>
            <a:lvl2pPr>
              <a:defRPr sz="1989"/>
            </a:lvl2pPr>
            <a:lvl3pPr>
              <a:defRPr sz="1704"/>
            </a:lvl3pPr>
            <a:lvl4pPr>
              <a:defRPr sz="1420"/>
            </a:lvl4pPr>
            <a:lvl5pPr>
              <a:defRPr sz="1420"/>
            </a:lvl5pPr>
            <a:lvl6pPr>
              <a:defRPr sz="1420"/>
            </a:lvl6pPr>
            <a:lvl7pPr>
              <a:defRPr sz="1420"/>
            </a:lvl7pPr>
            <a:lvl8pPr>
              <a:defRPr sz="1420"/>
            </a:lvl8pPr>
            <a:lvl9pPr>
              <a:defRPr sz="142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136"/>
            </a:lvl1pPr>
            <a:lvl2pPr marL="324679" indent="0">
              <a:buNone/>
              <a:defRPr sz="994"/>
            </a:lvl2pPr>
            <a:lvl3pPr marL="649358" indent="0">
              <a:buNone/>
              <a:defRPr sz="852"/>
            </a:lvl3pPr>
            <a:lvl4pPr marL="974037" indent="0">
              <a:buNone/>
              <a:defRPr sz="710"/>
            </a:lvl4pPr>
            <a:lvl5pPr marL="1298716" indent="0">
              <a:buNone/>
              <a:defRPr sz="710"/>
            </a:lvl5pPr>
            <a:lvl6pPr marL="1623395" indent="0">
              <a:buNone/>
              <a:defRPr sz="710"/>
            </a:lvl6pPr>
            <a:lvl7pPr marL="1948074" indent="0">
              <a:buNone/>
              <a:defRPr sz="710"/>
            </a:lvl7pPr>
            <a:lvl8pPr marL="2272753" indent="0">
              <a:buNone/>
              <a:defRPr sz="710"/>
            </a:lvl8pPr>
            <a:lvl9pPr marL="2597432" indent="0">
              <a:buNone/>
              <a:defRPr sz="71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60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27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2" y="740570"/>
            <a:ext cx="4629150" cy="3655218"/>
          </a:xfrm>
        </p:spPr>
        <p:txBody>
          <a:bodyPr/>
          <a:lstStyle>
            <a:lvl1pPr marL="0" indent="0">
              <a:buNone/>
              <a:defRPr sz="2272"/>
            </a:lvl1pPr>
            <a:lvl2pPr marL="324679" indent="0">
              <a:buNone/>
              <a:defRPr sz="1989"/>
            </a:lvl2pPr>
            <a:lvl3pPr marL="649358" indent="0">
              <a:buNone/>
              <a:defRPr sz="1704"/>
            </a:lvl3pPr>
            <a:lvl4pPr marL="974037" indent="0">
              <a:buNone/>
              <a:defRPr sz="1420"/>
            </a:lvl4pPr>
            <a:lvl5pPr marL="1298716" indent="0">
              <a:buNone/>
              <a:defRPr sz="1420"/>
            </a:lvl5pPr>
            <a:lvl6pPr marL="1623395" indent="0">
              <a:buNone/>
              <a:defRPr sz="1420"/>
            </a:lvl6pPr>
            <a:lvl7pPr marL="1948074" indent="0">
              <a:buNone/>
              <a:defRPr sz="1420"/>
            </a:lvl7pPr>
            <a:lvl8pPr marL="2272753" indent="0">
              <a:buNone/>
              <a:defRPr sz="1420"/>
            </a:lvl8pPr>
            <a:lvl9pPr marL="2597432" indent="0">
              <a:buNone/>
              <a:defRPr sz="142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136"/>
            </a:lvl1pPr>
            <a:lvl2pPr marL="324679" indent="0">
              <a:buNone/>
              <a:defRPr sz="994"/>
            </a:lvl2pPr>
            <a:lvl3pPr marL="649358" indent="0">
              <a:buNone/>
              <a:defRPr sz="852"/>
            </a:lvl3pPr>
            <a:lvl4pPr marL="974037" indent="0">
              <a:buNone/>
              <a:defRPr sz="710"/>
            </a:lvl4pPr>
            <a:lvl5pPr marL="1298716" indent="0">
              <a:buNone/>
              <a:defRPr sz="710"/>
            </a:lvl5pPr>
            <a:lvl6pPr marL="1623395" indent="0">
              <a:buNone/>
              <a:defRPr sz="710"/>
            </a:lvl6pPr>
            <a:lvl7pPr marL="1948074" indent="0">
              <a:buNone/>
              <a:defRPr sz="710"/>
            </a:lvl7pPr>
            <a:lvl8pPr marL="2272753" indent="0">
              <a:buNone/>
              <a:defRPr sz="710"/>
            </a:lvl8pPr>
            <a:lvl9pPr marL="2597432" indent="0">
              <a:buNone/>
              <a:defRPr sz="71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84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19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4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1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5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8" y="640151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6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4" y="1244560"/>
            <a:ext cx="635110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78052" y="1045707"/>
            <a:ext cx="534121" cy="661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9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10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2042821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5" y="564155"/>
            <a:ext cx="635110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78133" y="365302"/>
            <a:ext cx="534121" cy="661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151251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1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5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8" y="640151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6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5" y="1244560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48396" y="1045706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9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10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2308414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5" y="564155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48477" y="365302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168995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75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12825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65193"/>
      </p:ext>
    </p:extLst>
  </p:cSld>
  <p:clrMapOvr>
    <a:masterClrMapping/>
  </p:clrMapOvr>
  <p:transition spd="slow" advClick="0" advTm="2000"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 userDrawn="1"/>
        </p:nvSpPr>
        <p:spPr bwMode="auto">
          <a:xfrm>
            <a:off x="-4898" y="742950"/>
            <a:ext cx="9141909" cy="42291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94000"/>
                </a:schemeClr>
              </a:gs>
              <a:gs pos="74000">
                <a:srgbClr val="FFFFFF"/>
              </a:gs>
              <a:gs pos="83000">
                <a:srgbClr val="FFFFFF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/>
          <a:lstStyle/>
          <a:p>
            <a:pPr marL="0" marR="0" indent="0" algn="ctr" defTabSz="6000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125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094534"/>
      </p:ext>
    </p:extLst>
  </p:cSld>
  <p:clrMapOvr>
    <a:masterClrMapping/>
  </p:clrMapOvr>
  <p:transition spd="slow" advClick="0" advTm="2000">
    <p:comb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6312"/>
            <a:ext cx="8229759" cy="85698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121" y="1199781"/>
            <a:ext cx="8229759" cy="33946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83748481"/>
      </p:ext>
    </p:extLst>
  </p:cSld>
  <p:clrMapOvr>
    <a:masterClrMapping/>
  </p:clrMapOvr>
  <p:transition spd="slow" advClick="0" advTm="2000">
    <p:comb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189" y="3305742"/>
            <a:ext cx="7772637" cy="1020447"/>
          </a:xfrm>
          <a:prstGeom prst="rect">
            <a:avLst/>
          </a:prstGeom>
        </p:spPr>
        <p:txBody>
          <a:bodyPr anchor="t"/>
          <a:lstStyle>
            <a:lvl1pPr algn="l">
              <a:defRPr sz="3998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189" y="2180551"/>
            <a:ext cx="7772637" cy="112519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99"/>
            </a:lvl1pPr>
            <a:lvl2pPr marL="457200" indent="0">
              <a:buNone/>
              <a:defRPr sz="1800"/>
            </a:lvl2pPr>
            <a:lvl3pPr marL="913924" indent="0">
              <a:buNone/>
              <a:defRPr sz="1601"/>
            </a:lvl3pPr>
            <a:lvl4pPr marL="1371124" indent="0">
              <a:buNone/>
              <a:defRPr sz="1399"/>
            </a:lvl4pPr>
            <a:lvl5pPr marL="1828324" indent="0">
              <a:buNone/>
              <a:defRPr sz="1399"/>
            </a:lvl5pPr>
            <a:lvl6pPr marL="2285048" indent="0">
              <a:buNone/>
              <a:defRPr sz="1399"/>
            </a:lvl6pPr>
            <a:lvl7pPr marL="2742248" indent="0">
              <a:buNone/>
              <a:defRPr sz="1399"/>
            </a:lvl7pPr>
            <a:lvl8pPr marL="3199448" indent="0">
              <a:buNone/>
              <a:defRPr sz="1399"/>
            </a:lvl8pPr>
            <a:lvl9pPr marL="3656648" indent="0">
              <a:buNone/>
              <a:defRPr sz="139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1861534"/>
      </p:ext>
    </p:extLst>
  </p:cSld>
  <p:clrMapOvr>
    <a:masterClrMapping/>
  </p:clrMapOvr>
  <p:transition spd="slow" advClick="0" advTm="2000">
    <p:comb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6312"/>
            <a:ext cx="8229759" cy="85698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121" y="1199781"/>
            <a:ext cx="4037899" cy="3394615"/>
          </a:xfrm>
          <a:prstGeom prst="rect">
            <a:avLst/>
          </a:prstGeom>
        </p:spPr>
        <p:txBody>
          <a:bodyPr/>
          <a:lstStyle>
            <a:lvl1pPr>
              <a:defRPr sz="2798"/>
            </a:lvl1pPr>
            <a:lvl2pPr>
              <a:defRPr sz="2400"/>
            </a:lvl2pPr>
            <a:lvl3pPr>
              <a:defRPr sz="1999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7393" y="1199781"/>
            <a:ext cx="4039487" cy="3394615"/>
          </a:xfrm>
          <a:prstGeom prst="rect">
            <a:avLst/>
          </a:prstGeom>
        </p:spPr>
        <p:txBody>
          <a:bodyPr/>
          <a:lstStyle>
            <a:lvl1pPr>
              <a:defRPr sz="2798"/>
            </a:lvl1pPr>
            <a:lvl2pPr>
              <a:defRPr sz="2400"/>
            </a:lvl2pPr>
            <a:lvl3pPr>
              <a:defRPr sz="1999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81296941"/>
      </p:ext>
    </p:extLst>
  </p:cSld>
  <p:clrMapOvr>
    <a:masterClrMapping/>
  </p:clrMapOvr>
  <p:transition spd="slow" advClick="0" advTm="2000">
    <p:comb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6312"/>
            <a:ext cx="8229759" cy="85698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120" y="1150584"/>
            <a:ext cx="4039487" cy="4808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1999" b="1"/>
            </a:lvl2pPr>
            <a:lvl3pPr marL="913924" indent="0">
              <a:buNone/>
              <a:defRPr sz="1800" b="1"/>
            </a:lvl3pPr>
            <a:lvl4pPr marL="1371124" indent="0">
              <a:buNone/>
              <a:defRPr sz="1601" b="1"/>
            </a:lvl4pPr>
            <a:lvl5pPr marL="1828324" indent="0">
              <a:buNone/>
              <a:defRPr sz="1601" b="1"/>
            </a:lvl5pPr>
            <a:lvl6pPr marL="2285048" indent="0">
              <a:buNone/>
              <a:defRPr sz="1601" b="1"/>
            </a:lvl6pPr>
            <a:lvl7pPr marL="2742248" indent="0">
              <a:buNone/>
              <a:defRPr sz="1601" b="1"/>
            </a:lvl7pPr>
            <a:lvl8pPr marL="3199448" indent="0">
              <a:buNone/>
              <a:defRPr sz="1601" b="1"/>
            </a:lvl8pPr>
            <a:lvl9pPr marL="3656648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120" y="1631446"/>
            <a:ext cx="4039487" cy="296294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999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807" y="1150584"/>
            <a:ext cx="4041074" cy="4808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1999" b="1"/>
            </a:lvl2pPr>
            <a:lvl3pPr marL="913924" indent="0">
              <a:buNone/>
              <a:defRPr sz="1800" b="1"/>
            </a:lvl3pPr>
            <a:lvl4pPr marL="1371124" indent="0">
              <a:buNone/>
              <a:defRPr sz="1601" b="1"/>
            </a:lvl4pPr>
            <a:lvl5pPr marL="1828324" indent="0">
              <a:buNone/>
              <a:defRPr sz="1601" b="1"/>
            </a:lvl5pPr>
            <a:lvl6pPr marL="2285048" indent="0">
              <a:buNone/>
              <a:defRPr sz="1601" b="1"/>
            </a:lvl6pPr>
            <a:lvl7pPr marL="2742248" indent="0">
              <a:buNone/>
              <a:defRPr sz="1601" b="1"/>
            </a:lvl7pPr>
            <a:lvl8pPr marL="3199448" indent="0">
              <a:buNone/>
              <a:defRPr sz="1601" b="1"/>
            </a:lvl8pPr>
            <a:lvl9pPr marL="3656648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807" y="1631446"/>
            <a:ext cx="4041074" cy="296294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999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04087157"/>
      </p:ext>
    </p:extLst>
  </p:cSld>
  <p:clrMapOvr>
    <a:masterClrMapping/>
  </p:clrMapOvr>
  <p:transition spd="slow" advClick="0" advTm="2000">
    <p:comb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6312"/>
            <a:ext cx="8229759" cy="85698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93138939"/>
      </p:ext>
    </p:extLst>
  </p:cSld>
  <p:clrMapOvr>
    <a:masterClrMapping/>
  </p:clrMapOvr>
  <p:transition spd="slow" advClick="0" advTm="2000">
    <p:comb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1169570"/>
      </p:ext>
    </p:extLst>
  </p:cSld>
  <p:clrMapOvr>
    <a:masterClrMapping/>
  </p:clrMapOvr>
  <p:transition spd="slow" advClick="0" advTm="2000">
    <p:comb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4726"/>
            <a:ext cx="3007791" cy="871268"/>
          </a:xfrm>
          <a:prstGeom prst="rect">
            <a:avLst/>
          </a:prstGeo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4430" y="204726"/>
            <a:ext cx="5112450" cy="4389670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8"/>
            </a:lvl2pPr>
            <a:lvl3pPr>
              <a:defRPr sz="2400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121" y="1075993"/>
            <a:ext cx="3007791" cy="35184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99"/>
            </a:lvl1pPr>
            <a:lvl2pPr marL="457200" indent="0">
              <a:buNone/>
              <a:defRPr sz="1200"/>
            </a:lvl2pPr>
            <a:lvl3pPr marL="913924" indent="0">
              <a:buNone/>
              <a:defRPr sz="1001"/>
            </a:lvl3pPr>
            <a:lvl4pPr marL="1371124" indent="0">
              <a:buNone/>
              <a:defRPr sz="900"/>
            </a:lvl4pPr>
            <a:lvl5pPr marL="1828324" indent="0">
              <a:buNone/>
              <a:defRPr sz="900"/>
            </a:lvl5pPr>
            <a:lvl6pPr marL="2285048" indent="0">
              <a:buNone/>
              <a:defRPr sz="900"/>
            </a:lvl6pPr>
            <a:lvl7pPr marL="2742248" indent="0">
              <a:buNone/>
              <a:defRPr sz="900"/>
            </a:lvl7pPr>
            <a:lvl8pPr marL="3199448" indent="0">
              <a:buNone/>
              <a:defRPr sz="900"/>
            </a:lvl8pPr>
            <a:lvl9pPr marL="3656648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853042484"/>
      </p:ext>
    </p:extLst>
  </p:cSld>
  <p:clrMapOvr>
    <a:masterClrMapping/>
  </p:clrMapOvr>
  <p:transition spd="slow" advClick="0" advTm="2000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0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4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7" y="640150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5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3" y="1244559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48396" y="1045706"/>
            <a:ext cx="593431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8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09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921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1978" y="3600926"/>
            <a:ext cx="5487034" cy="425319"/>
          </a:xfrm>
          <a:prstGeom prst="rect">
            <a:avLst/>
          </a:prstGeo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1978" y="460233"/>
            <a:ext cx="5487034" cy="30851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200" indent="0">
              <a:buNone/>
              <a:defRPr sz="2798"/>
            </a:lvl2pPr>
            <a:lvl3pPr marL="913924" indent="0">
              <a:buNone/>
              <a:defRPr sz="2400"/>
            </a:lvl3pPr>
            <a:lvl4pPr marL="1371124" indent="0">
              <a:buNone/>
              <a:defRPr sz="1999"/>
            </a:lvl4pPr>
            <a:lvl5pPr marL="1828324" indent="0">
              <a:buNone/>
              <a:defRPr sz="1999"/>
            </a:lvl5pPr>
            <a:lvl6pPr marL="2285048" indent="0">
              <a:buNone/>
              <a:defRPr sz="1999"/>
            </a:lvl6pPr>
            <a:lvl7pPr marL="2742248" indent="0">
              <a:buNone/>
              <a:defRPr sz="1999"/>
            </a:lvl7pPr>
            <a:lvl8pPr marL="3199448" indent="0">
              <a:buNone/>
              <a:defRPr sz="1999"/>
            </a:lvl8pPr>
            <a:lvl9pPr marL="3656648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1978" y="4026246"/>
            <a:ext cx="5487034" cy="603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99"/>
            </a:lvl1pPr>
            <a:lvl2pPr marL="457200" indent="0">
              <a:buNone/>
              <a:defRPr sz="1200"/>
            </a:lvl2pPr>
            <a:lvl3pPr marL="913924" indent="0">
              <a:buNone/>
              <a:defRPr sz="1001"/>
            </a:lvl3pPr>
            <a:lvl4pPr marL="1371124" indent="0">
              <a:buNone/>
              <a:defRPr sz="900"/>
            </a:lvl4pPr>
            <a:lvl5pPr marL="1828324" indent="0">
              <a:buNone/>
              <a:defRPr sz="900"/>
            </a:lvl5pPr>
            <a:lvl6pPr marL="2285048" indent="0">
              <a:buNone/>
              <a:defRPr sz="900"/>
            </a:lvl6pPr>
            <a:lvl7pPr marL="2742248" indent="0">
              <a:buNone/>
              <a:defRPr sz="900"/>
            </a:lvl7pPr>
            <a:lvl8pPr marL="3199448" indent="0">
              <a:buNone/>
              <a:defRPr sz="900"/>
            </a:lvl8pPr>
            <a:lvl9pPr marL="3656648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54271023"/>
      </p:ext>
    </p:extLst>
  </p:cSld>
  <p:clrMapOvr>
    <a:masterClrMapping/>
  </p:clrMapOvr>
  <p:transition spd="slow" advClick="0" advTm="2000">
    <p:comb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6312"/>
            <a:ext cx="8229759" cy="85698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121" y="1199781"/>
            <a:ext cx="8229759" cy="339461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75995471"/>
      </p:ext>
    </p:extLst>
  </p:cSld>
  <p:clrMapOvr>
    <a:masterClrMapping/>
  </p:clrMapOvr>
  <p:transition spd="slow" advClick="0" advTm="2000">
    <p:comb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836" y="206311"/>
            <a:ext cx="2057043" cy="438808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121" y="206311"/>
            <a:ext cx="6020342" cy="43880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10749054"/>
      </p:ext>
    </p:extLst>
  </p:cSld>
  <p:clrMapOvr>
    <a:masterClrMapping/>
  </p:clrMapOvr>
  <p:transition spd="slow" advClick="0" advTm="2000">
    <p:comb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38348" indent="0" algn="ctr">
              <a:buNone/>
              <a:defRPr sz="1500"/>
            </a:lvl2pPr>
            <a:lvl3pPr marL="676702" indent="0" algn="ctr">
              <a:buNone/>
              <a:defRPr sz="1425"/>
            </a:lvl3pPr>
            <a:lvl4pPr marL="1015052" indent="0" algn="ctr">
              <a:buNone/>
              <a:defRPr sz="1200"/>
            </a:lvl4pPr>
            <a:lvl5pPr marL="1353404" indent="0" algn="ctr">
              <a:buNone/>
              <a:defRPr sz="1200"/>
            </a:lvl5pPr>
            <a:lvl6pPr marL="1691753" indent="0" algn="ctr">
              <a:buNone/>
              <a:defRPr sz="1200"/>
            </a:lvl6pPr>
            <a:lvl7pPr marL="2030105" indent="0" algn="ctr">
              <a:buNone/>
              <a:defRPr sz="1200"/>
            </a:lvl7pPr>
            <a:lvl8pPr marL="2368456" indent="0" algn="ctr">
              <a:buNone/>
              <a:defRPr sz="1200"/>
            </a:lvl8pPr>
            <a:lvl9pPr marL="270680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7150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243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6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383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76702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3pPr>
            <a:lvl4pPr marL="10150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5340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6917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301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6845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0680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2941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7304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5" y="1260875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38348" indent="0">
              <a:buNone/>
              <a:defRPr sz="1500" b="1"/>
            </a:lvl2pPr>
            <a:lvl3pPr marL="676702" indent="0">
              <a:buNone/>
              <a:defRPr sz="1425" b="1"/>
            </a:lvl3pPr>
            <a:lvl4pPr marL="1015052" indent="0">
              <a:buNone/>
              <a:defRPr sz="1200" b="1"/>
            </a:lvl4pPr>
            <a:lvl5pPr marL="1353404" indent="0">
              <a:buNone/>
              <a:defRPr sz="1200" b="1"/>
            </a:lvl5pPr>
            <a:lvl6pPr marL="1691753" indent="0">
              <a:buNone/>
              <a:defRPr sz="1200" b="1"/>
            </a:lvl6pPr>
            <a:lvl7pPr marL="2030105" indent="0">
              <a:buNone/>
              <a:defRPr sz="1200" b="1"/>
            </a:lvl7pPr>
            <a:lvl8pPr marL="2368456" indent="0">
              <a:buNone/>
              <a:defRPr sz="1200" b="1"/>
            </a:lvl8pPr>
            <a:lvl9pPr marL="2706804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5" y="1878818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5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38348" indent="0">
              <a:buNone/>
              <a:defRPr sz="1500" b="1"/>
            </a:lvl2pPr>
            <a:lvl3pPr marL="676702" indent="0">
              <a:buNone/>
              <a:defRPr sz="1425" b="1"/>
            </a:lvl3pPr>
            <a:lvl4pPr marL="1015052" indent="0">
              <a:buNone/>
              <a:defRPr sz="1200" b="1"/>
            </a:lvl4pPr>
            <a:lvl5pPr marL="1353404" indent="0">
              <a:buNone/>
              <a:defRPr sz="1200" b="1"/>
            </a:lvl5pPr>
            <a:lvl6pPr marL="1691753" indent="0">
              <a:buNone/>
              <a:defRPr sz="1200" b="1"/>
            </a:lvl6pPr>
            <a:lvl7pPr marL="2030105" indent="0">
              <a:buNone/>
              <a:defRPr sz="1200" b="1"/>
            </a:lvl7pPr>
            <a:lvl8pPr marL="2368456" indent="0">
              <a:buNone/>
              <a:defRPr sz="1200" b="1"/>
            </a:lvl8pPr>
            <a:lvl9pPr marL="2706804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18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5390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1767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361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4" y="564154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48477" y="365302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423841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3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9" y="740581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325"/>
            </a:lvl1pPr>
            <a:lvl2pPr>
              <a:defRPr sz="2025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7" y="1543058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38348" indent="0">
              <a:buNone/>
              <a:defRPr sz="1125"/>
            </a:lvl2pPr>
            <a:lvl3pPr marL="676702" indent="0">
              <a:buNone/>
              <a:defRPr sz="900"/>
            </a:lvl3pPr>
            <a:lvl4pPr marL="1015052" indent="0">
              <a:buNone/>
              <a:defRPr sz="675"/>
            </a:lvl4pPr>
            <a:lvl5pPr marL="1353404" indent="0">
              <a:buNone/>
              <a:defRPr sz="675"/>
            </a:lvl5pPr>
            <a:lvl6pPr marL="1691753" indent="0">
              <a:buNone/>
              <a:defRPr sz="675"/>
            </a:lvl6pPr>
            <a:lvl7pPr marL="2030105" indent="0">
              <a:buNone/>
              <a:defRPr sz="675"/>
            </a:lvl7pPr>
            <a:lvl8pPr marL="2368456" indent="0">
              <a:buNone/>
              <a:defRPr sz="675"/>
            </a:lvl8pPr>
            <a:lvl9pPr marL="2706804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0347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3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9" y="740581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25"/>
            </a:lvl1pPr>
            <a:lvl2pPr marL="338348" indent="0">
              <a:buNone/>
              <a:defRPr sz="2025"/>
            </a:lvl2pPr>
            <a:lvl3pPr marL="676702" indent="0">
              <a:buNone/>
              <a:defRPr sz="1800"/>
            </a:lvl3pPr>
            <a:lvl4pPr marL="1015052" indent="0">
              <a:buNone/>
              <a:defRPr sz="1500"/>
            </a:lvl4pPr>
            <a:lvl5pPr marL="1353404" indent="0">
              <a:buNone/>
              <a:defRPr sz="1500"/>
            </a:lvl5pPr>
            <a:lvl6pPr marL="1691753" indent="0">
              <a:buNone/>
              <a:defRPr sz="1500"/>
            </a:lvl6pPr>
            <a:lvl7pPr marL="2030105" indent="0">
              <a:buNone/>
              <a:defRPr sz="1500"/>
            </a:lvl7pPr>
            <a:lvl8pPr marL="2368456" indent="0">
              <a:buNone/>
              <a:defRPr sz="1500"/>
            </a:lvl8pPr>
            <a:lvl9pPr marL="2706804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7" y="1543058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38348" indent="0">
              <a:buNone/>
              <a:defRPr sz="1125"/>
            </a:lvl2pPr>
            <a:lvl3pPr marL="676702" indent="0">
              <a:buNone/>
              <a:defRPr sz="900"/>
            </a:lvl3pPr>
            <a:lvl4pPr marL="1015052" indent="0">
              <a:buNone/>
              <a:defRPr sz="675"/>
            </a:lvl4pPr>
            <a:lvl5pPr marL="1353404" indent="0">
              <a:buNone/>
              <a:defRPr sz="675"/>
            </a:lvl5pPr>
            <a:lvl6pPr marL="1691753" indent="0">
              <a:buNone/>
              <a:defRPr sz="675"/>
            </a:lvl6pPr>
            <a:lvl7pPr marL="2030105" indent="0">
              <a:buNone/>
              <a:defRPr sz="675"/>
            </a:lvl7pPr>
            <a:lvl8pPr marL="2368456" indent="0">
              <a:buNone/>
              <a:defRPr sz="675"/>
            </a:lvl8pPr>
            <a:lvl9pPr marL="2706804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1806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1168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273846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1030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28168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>
  <p:cSld name="标题和内容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17543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>
  <p:cSld name="节标题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6819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项内容">
  <p:cSld name="两项内容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28862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75CE-BAC5-4BC2-A059-F913E305BFA4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A197-C2C0-42E6-ADEA-2F16D4C43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103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75CE-BAC5-4BC2-A059-F913E305BFA4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A197-C2C0-42E6-ADEA-2F16D4C43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378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9726858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75CE-BAC5-4BC2-A059-F913E305BFA4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A197-C2C0-42E6-ADEA-2F16D4C43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9989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75CE-BAC5-4BC2-A059-F913E305BFA4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A197-C2C0-42E6-ADEA-2F16D4C43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9089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75CE-BAC5-4BC2-A059-F913E305BFA4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A197-C2C0-42E6-ADEA-2F16D4C43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8379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75CE-BAC5-4BC2-A059-F913E305BFA4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A197-C2C0-42E6-ADEA-2F16D4C43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4334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75CE-BAC5-4BC2-A059-F913E305BFA4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A197-C2C0-42E6-ADEA-2F16D4C43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6036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75CE-BAC5-4BC2-A059-F913E305BFA4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A197-C2C0-42E6-ADEA-2F16D4C43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819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75CE-BAC5-4BC2-A059-F913E305BFA4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A197-C2C0-42E6-ADEA-2F16D4C43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2602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75CE-BAC5-4BC2-A059-F913E305BFA4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A197-C2C0-42E6-ADEA-2F16D4C43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556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75CE-BAC5-4BC2-A059-F913E305BFA4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A197-C2C0-42E6-ADEA-2F16D4C43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0887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948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94565233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79589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25816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4377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2615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78781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72908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1630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3295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6192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869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50.xml"/><Relationship Id="rId6" Type="http://schemas.microsoft.com/office/2007/relationships/hdphoto" Target="../media/hdphoto3.wdp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microsoft.com/office/2007/relationships/hdphoto" Target="../media/hdphoto2.wdp"/><Relationship Id="rId9" Type="http://schemas.openxmlformats.org/officeDocument/2006/relationships/image" Target="../media/image27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31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image" Target="../media/image33.jpg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microsoft.com/office/2007/relationships/hdphoto" Target="../media/hdphoto4.wdp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5" Type="http://schemas.openxmlformats.org/officeDocument/2006/relationships/theme" Target="../theme/theme13.xml"/><Relationship Id="rId4" Type="http://schemas.openxmlformats.org/officeDocument/2006/relationships/slideLayout" Target="../slideLayouts/slideLayout7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97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1" r:id="rId3"/>
    <p:sldLayoutId id="2147483652" r:id="rId4"/>
    <p:sldLayoutId id="2147483653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6" descr="컨텐츠배경입니다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6851"/>
          <a:stretch>
            <a:fillRect/>
          </a:stretch>
        </p:blipFill>
        <p:spPr bwMode="auto">
          <a:xfrm>
            <a:off x="0" y="0"/>
            <a:ext cx="91440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8" name="Group 2"/>
          <p:cNvGrpSpPr>
            <a:grpSpLocks noChangeAspect="1"/>
          </p:cNvGrpSpPr>
          <p:nvPr userDrawn="1"/>
        </p:nvGrpSpPr>
        <p:grpSpPr bwMode="auto">
          <a:xfrm>
            <a:off x="0" y="4083844"/>
            <a:ext cx="9144000" cy="1059656"/>
            <a:chOff x="0" y="0"/>
            <a:chExt cx="9144000" cy="1412776"/>
          </a:xfrm>
        </p:grpSpPr>
        <p:pic>
          <p:nvPicPr>
            <p:cNvPr id="4105" name="그림 7" descr="컨텐츠배경.png"/>
            <p:cNvPicPr>
              <a:picLocks noChangeAspect="1" noChangeArrowheads="1"/>
            </p:cNvPicPr>
            <p:nvPr userDrawn="1"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79401"/>
            <a:stretch>
              <a:fillRect/>
            </a:stretch>
          </p:blipFill>
          <p:spPr bwMode="auto">
            <a:xfrm>
              <a:off x="0" y="0"/>
              <a:ext cx="9144000" cy="1412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6" name="그림 8" descr="컨텐츠새싹.png"/>
            <p:cNvPicPr>
              <a:picLocks noChangeAspect="1" noChangeArrowheads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2008"/>
              <a:ext cx="8028384" cy="1340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099" name="그림 9" descr="분홍.png"/>
          <p:cNvPicPr>
            <a:picLocks noChangeAspect="1" noChangeArrowheads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514" y="2642380"/>
            <a:ext cx="2195513" cy="1945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그림 10" descr="컨텐츠나무.png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741" y="2720439"/>
            <a:ext cx="2809259" cy="2159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그림 11" descr="작은하트.png"/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4535" y="1329928"/>
            <a:ext cx="863203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그림 12" descr="작은하트하트.png"/>
          <p:cNvPicPr>
            <a:picLocks noChangeAspect="1" noChangeArrowheads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2338" y="1168004"/>
            <a:ext cx="50363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Personal\administrator\Desktop\无标题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948" y="3003798"/>
            <a:ext cx="2090166" cy="145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823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2700">
          <a:solidFill>
            <a:srgbClr val="7F7F7F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2700">
          <a:solidFill>
            <a:srgbClr val="7F7F7F"/>
          </a:solidFill>
          <a:latin typeface="HY견고딕" pitchFamily="2" charset="-127"/>
          <a:ea typeface="HY견고딕" pitchFamily="2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2700">
          <a:solidFill>
            <a:srgbClr val="7F7F7F"/>
          </a:solidFill>
          <a:latin typeface="HY견고딕" pitchFamily="2" charset="-127"/>
          <a:ea typeface="HY견고딕" pitchFamily="2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2700">
          <a:solidFill>
            <a:srgbClr val="7F7F7F"/>
          </a:solidFill>
          <a:latin typeface="HY견고딕" pitchFamily="2" charset="-127"/>
          <a:ea typeface="HY견고딕" pitchFamily="2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2700">
          <a:solidFill>
            <a:srgbClr val="7F7F7F"/>
          </a:solidFill>
          <a:latin typeface="HY견고딕" pitchFamily="2" charset="-127"/>
          <a:ea typeface="HY견고딕" pitchFamily="2" charset="-127"/>
        </a:defRPr>
      </a:lvl5pPr>
      <a:lvl6pPr marL="342900" algn="l" rtl="0" fontAlgn="base" latinLnBrk="1">
        <a:spcBef>
          <a:spcPct val="0"/>
        </a:spcBef>
        <a:spcAft>
          <a:spcPct val="0"/>
        </a:spcAft>
        <a:defRPr sz="2700">
          <a:solidFill>
            <a:srgbClr val="7F7F7F"/>
          </a:solidFill>
          <a:latin typeface="HY견고딕" pitchFamily="2" charset="-127"/>
          <a:ea typeface="HY견고딕" pitchFamily="2" charset="-127"/>
        </a:defRPr>
      </a:lvl6pPr>
      <a:lvl7pPr marL="685800" algn="l" rtl="0" fontAlgn="base" latinLnBrk="1">
        <a:spcBef>
          <a:spcPct val="0"/>
        </a:spcBef>
        <a:spcAft>
          <a:spcPct val="0"/>
        </a:spcAft>
        <a:defRPr sz="2700">
          <a:solidFill>
            <a:srgbClr val="7F7F7F"/>
          </a:solidFill>
          <a:latin typeface="HY견고딕" pitchFamily="2" charset="-127"/>
          <a:ea typeface="HY견고딕" pitchFamily="2" charset="-127"/>
        </a:defRPr>
      </a:lvl7pPr>
      <a:lvl8pPr marL="1028700" algn="l" rtl="0" fontAlgn="base" latinLnBrk="1">
        <a:spcBef>
          <a:spcPct val="0"/>
        </a:spcBef>
        <a:spcAft>
          <a:spcPct val="0"/>
        </a:spcAft>
        <a:defRPr sz="2700">
          <a:solidFill>
            <a:srgbClr val="7F7F7F"/>
          </a:solidFill>
          <a:latin typeface="HY견고딕" pitchFamily="2" charset="-127"/>
          <a:ea typeface="HY견고딕" pitchFamily="2" charset="-127"/>
        </a:defRPr>
      </a:lvl8pPr>
      <a:lvl9pPr marL="1371600" algn="l" rtl="0" fontAlgn="base" latinLnBrk="1">
        <a:spcBef>
          <a:spcPct val="0"/>
        </a:spcBef>
        <a:spcAft>
          <a:spcPct val="0"/>
        </a:spcAft>
        <a:defRPr sz="2700">
          <a:solidFill>
            <a:srgbClr val="7F7F7F"/>
          </a:solidFill>
          <a:latin typeface="HY견고딕" pitchFamily="2" charset="-127"/>
          <a:ea typeface="HY견고딕" pitchFamily="2" charset="-127"/>
        </a:defRPr>
      </a:lvl9pPr>
    </p:titleStyle>
    <p:bodyStyle>
      <a:lvl1pPr marL="257175" indent="-257175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1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5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  <a:ea typeface="+mn-ea"/>
        </a:defRPr>
      </a:lvl5pPr>
      <a:lvl6pPr marL="1885950" indent="-171450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8850" indent="-171450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1750" indent="-171450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4650" indent="-171450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69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  <p:sldLayoutId id="2147484069" r:id="rId12"/>
  </p:sldLayoutIdLst>
  <p:transition spd="slow" advClick="0" advTm="2000">
    <p:comb/>
  </p:transition>
  <p:txStyles>
    <p:titleStyle>
      <a:lvl1pPr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2pPr>
      <a:lvl3pPr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3pPr>
      <a:lvl4pPr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4pPr>
      <a:lvl5pPr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5pPr>
      <a:lvl6pPr marL="457200"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6pPr>
      <a:lvl7pPr marL="913924"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7pPr>
      <a:lvl8pPr marL="1371124"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8pPr>
      <a:lvl9pPr marL="1828324"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9pPr>
    </p:titleStyle>
    <p:bodyStyle>
      <a:lvl1pPr marL="300038" indent="-300038" algn="l" defTabSz="799624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50558" indent="-250508" algn="l" defTabSz="799624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Arial" panose="020B0604020202020204" pitchFamily="34" charset="0"/>
        </a:defRPr>
      </a:lvl2pPr>
      <a:lvl3pPr marL="999649" indent="-200025" algn="l" defTabSz="799624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100">
          <a:solidFill>
            <a:schemeClr val="tx1"/>
          </a:solidFill>
          <a:latin typeface="Arial" panose="020B0604020202020204" pitchFamily="34" charset="0"/>
        </a:defRPr>
      </a:lvl3pPr>
      <a:lvl4pPr marL="1399699" indent="-200025" algn="l" defTabSz="799624" rtl="0" fontAlgn="base">
        <a:spcBef>
          <a:spcPct val="20000"/>
        </a:spcBef>
        <a:spcAft>
          <a:spcPct val="0"/>
        </a:spcAft>
        <a:buChar char="–"/>
        <a:defRPr sz="1699">
          <a:solidFill>
            <a:schemeClr val="tx1"/>
          </a:solidFill>
          <a:latin typeface="Arial" panose="020B0604020202020204" pitchFamily="34" charset="0"/>
        </a:defRPr>
      </a:lvl4pPr>
      <a:lvl5pPr marL="1799749" indent="-200025" algn="l" defTabSz="799624" rtl="0" fontAlgn="base">
        <a:spcBef>
          <a:spcPct val="20000"/>
        </a:spcBef>
        <a:spcAft>
          <a:spcPct val="0"/>
        </a:spcAft>
        <a:buChar char="»"/>
        <a:defRPr sz="1699">
          <a:solidFill>
            <a:schemeClr val="tx1"/>
          </a:solidFill>
          <a:latin typeface="Arial" panose="020B0604020202020204" pitchFamily="34" charset="0"/>
        </a:defRPr>
      </a:lvl5pPr>
      <a:lvl6pPr marL="2256473" indent="-200025" algn="l" defTabSz="799624" rtl="0" fontAlgn="base">
        <a:spcBef>
          <a:spcPct val="20000"/>
        </a:spcBef>
        <a:spcAft>
          <a:spcPct val="0"/>
        </a:spcAft>
        <a:buChar char="»"/>
        <a:defRPr sz="1699">
          <a:solidFill>
            <a:schemeClr val="tx1"/>
          </a:solidFill>
          <a:latin typeface="Arial" panose="020B0604020202020204" pitchFamily="34" charset="0"/>
        </a:defRPr>
      </a:lvl6pPr>
      <a:lvl7pPr marL="2713673" indent="-200025" algn="l" defTabSz="799624" rtl="0" fontAlgn="base">
        <a:spcBef>
          <a:spcPct val="20000"/>
        </a:spcBef>
        <a:spcAft>
          <a:spcPct val="0"/>
        </a:spcAft>
        <a:buChar char="»"/>
        <a:defRPr sz="1699">
          <a:solidFill>
            <a:schemeClr val="tx1"/>
          </a:solidFill>
          <a:latin typeface="Arial" panose="020B0604020202020204" pitchFamily="34" charset="0"/>
        </a:defRPr>
      </a:lvl7pPr>
      <a:lvl8pPr marL="3170873" indent="-200025" algn="l" defTabSz="799624" rtl="0" fontAlgn="base">
        <a:spcBef>
          <a:spcPct val="20000"/>
        </a:spcBef>
        <a:spcAft>
          <a:spcPct val="0"/>
        </a:spcAft>
        <a:buChar char="»"/>
        <a:defRPr sz="1699">
          <a:solidFill>
            <a:schemeClr val="tx1"/>
          </a:solidFill>
          <a:latin typeface="Arial" panose="020B0604020202020204" pitchFamily="34" charset="0"/>
        </a:defRPr>
      </a:lvl8pPr>
      <a:lvl9pPr marL="3628073" indent="-200025" algn="l" defTabSz="799624" rtl="0" fontAlgn="base">
        <a:spcBef>
          <a:spcPct val="20000"/>
        </a:spcBef>
        <a:spcAft>
          <a:spcPct val="0"/>
        </a:spcAft>
        <a:buChar char="»"/>
        <a:defRPr sz="1699">
          <a:solidFill>
            <a:schemeClr val="tx1"/>
          </a:solidFill>
          <a:latin typeface="Arial" panose="020B0604020202020204" pitchFamily="34" charset="0"/>
        </a:defRPr>
      </a:lvl9pPr>
    </p:bodyStyle>
    <p:otherStyle>
      <a:defPPr>
        <a:defRPr lang="zh-CN"/>
      </a:defPPr>
      <a:lvl1pPr marL="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4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4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24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48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48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8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48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564A564-2C52-4561-87AB-DEA1472B2366}"/>
              </a:ext>
            </a:extLst>
          </p:cNvPr>
          <p:cNvGrpSpPr/>
          <p:nvPr userDrawn="1"/>
        </p:nvGrpSpPr>
        <p:grpSpPr>
          <a:xfrm>
            <a:off x="2711022" y="1692074"/>
            <a:ext cx="3286762" cy="1913810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7C36D03-2219-4D93-8925-15114C98D168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81775"/>
              <a:chOff x="4065548" y="1655206"/>
              <a:chExt cx="4382349" cy="178177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BB37A0C-180D-4B80-8E4C-7942659816A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6293AAD-67EF-47D7-B24D-B082264A33BF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sz="21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98B251-3BDD-476B-B3DF-27630149DEE4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84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8008FD8-9365-4E6F-A3FA-8ACD8FF4EB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9735F16-E5A1-4578-B79D-5CB6C524B2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5012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</p:sldLayoutIdLst>
  <p:txStyles>
    <p:titleStyle>
      <a:lvl1pPr algn="l" defTabSz="67670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9175" indent="-169175" algn="l" defTabSz="676702" rtl="0" eaLnBrk="1" latinLnBrk="0" hangingPunct="1">
        <a:lnSpc>
          <a:spcPct val="90000"/>
        </a:lnSpc>
        <a:spcBef>
          <a:spcPts val="74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07527" indent="-169175" algn="l" defTabSz="676702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45877" indent="-169175" algn="l" defTabSz="676702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84228" indent="-169175" algn="l" defTabSz="676702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522579" indent="-169175" algn="l" defTabSz="676702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860929" indent="-169175" algn="l" defTabSz="676702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199279" indent="-169175" algn="l" defTabSz="676702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37630" indent="-169175" algn="l" defTabSz="676702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875979" indent="-169175" algn="l" defTabSz="676702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670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38348" algn="l" defTabSz="67670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76702" algn="l" defTabSz="67670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15052" algn="l" defTabSz="67670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53404" algn="l" defTabSz="67670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691753" algn="l" defTabSz="67670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30105" algn="l" defTabSz="67670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68456" algn="l" defTabSz="67670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06804" algn="l" defTabSz="67670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54321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E75CE-BAC5-4BC2-A059-F913E305BFA4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5A197-C2C0-42E6-ADEA-2F16D4C43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227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65B62-663A-4EB7-968A-2D3CCD27B3DC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3124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7A95A9-841D-4968-97E3-8C9CE2BC5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D390C-0E2B-4753-85C6-6319A068F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0E8A2-7115-4117-B539-7B92C8D033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E41F5-0D84-4101-9B48-0B3EF54E68F3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BB60E-337E-484C-BD9B-332B2C86E7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83DCC-3639-4C3E-A20E-4334C3B182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145FD-3698-4FCA-A705-80ADD012F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54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13" r:id="rId2"/>
    <p:sldLayoutId id="2147484114" r:id="rId3"/>
    <p:sldLayoutId id="2147484115" r:id="rId4"/>
    <p:sldLayoutId id="2147484116" r:id="rId5"/>
    <p:sldLayoutId id="2147484117" r:id="rId6"/>
    <p:sldLayoutId id="2147484118" r:id="rId7"/>
    <p:sldLayoutId id="2147484119" r:id="rId8"/>
    <p:sldLayoutId id="2147484120" r:id="rId9"/>
    <p:sldLayoutId id="2147484121" r:id="rId10"/>
    <p:sldLayoutId id="214748412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604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50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800" y="274345"/>
            <a:ext cx="7886419" cy="99347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800" y="1369426"/>
            <a:ext cx="7886419" cy="3263797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824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7069" fontAlgn="base">
                <a:spcBef>
                  <a:spcPct val="0"/>
                </a:spcBef>
                <a:spcAft>
                  <a:spcPct val="0"/>
                </a:spcAft>
              </a:pPr>
              <a:t>2021/11/13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7" y="4767581"/>
            <a:ext cx="3086382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407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706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23C4DE6-6E27-4A05-A780-878B17287E69}"/>
              </a:ext>
            </a:extLst>
          </p:cNvPr>
          <p:cNvGrpSpPr/>
          <p:nvPr userDrawn="1"/>
        </p:nvGrpSpPr>
        <p:grpSpPr>
          <a:xfrm>
            <a:off x="2573862" y="1614845"/>
            <a:ext cx="3286762" cy="1913810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B901B1D-1965-4291-9212-0AB80C6B77AD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81775"/>
              <a:chOff x="4065548" y="1655206"/>
              <a:chExt cx="4382349" cy="178177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122C627-1095-4493-BA41-660CAA6DA90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0E557A8-637D-465D-8986-9E3B5E65FC90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sz="21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4EC4BE7-1F6C-41E6-A7E4-C28075FE0971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84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E809DD5-4E29-483C-9003-72849A0A971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3214AA3-FD2B-4487-854B-8BE36E1B4C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5250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47069" rtl="0" eaLnBrk="1" latinLnBrk="0" hangingPunct="1">
        <a:lnSpc>
          <a:spcPct val="90000"/>
        </a:lnSpc>
        <a:spcBef>
          <a:spcPct val="0"/>
        </a:spcBef>
        <a:buNone/>
        <a:defRPr sz="32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1765" indent="-161765" algn="l" defTabSz="647069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85304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08833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2373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45591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7944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102975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2651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50045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23535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7069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7060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294141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617672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94120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264743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58827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879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2612" tIns="46310" rIns="92612" bIns="4631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2612" tIns="46310" rIns="92612" bIns="4631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76"/>
            <a:ext cx="2057400" cy="273844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78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782"/>
              <a:t>2021/11/13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76"/>
            <a:ext cx="3086100" cy="273844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78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4767276"/>
            <a:ext cx="2057400" cy="273844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78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78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535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</p:sldLayoutIdLst>
  <p:txStyles>
    <p:titleStyle>
      <a:lvl1pPr algn="l" defTabSz="68556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2" indent="-171392" algn="l" defTabSz="68556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75" indent="-171392" algn="l" defTabSz="68556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58" indent="-171392" algn="l" defTabSz="68556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41" indent="-171392" algn="l" defTabSz="68556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542524" indent="-171392" algn="l" defTabSz="68556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885307" indent="-171392" algn="l" defTabSz="68556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228090" indent="-171392" algn="l" defTabSz="68556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70873" indent="-171392" algn="l" defTabSz="68556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913656" indent="-171392" algn="l" defTabSz="68556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67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782" algn="l" defTabSz="685567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567" algn="l" defTabSz="685567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349" algn="l" defTabSz="685567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1134" algn="l" defTabSz="685567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3917" algn="l" defTabSz="685567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6699" algn="l" defTabSz="685567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99482" algn="l" defTabSz="685567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2266" algn="l" defTabSz="685567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085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649358" rtl="0" eaLnBrk="1" latinLnBrk="0" hangingPunct="1">
        <a:lnSpc>
          <a:spcPct val="90000"/>
        </a:lnSpc>
        <a:spcBef>
          <a:spcPct val="0"/>
        </a:spcBef>
        <a:buNone/>
        <a:defRPr sz="3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339" indent="-162339" algn="l" defTabSz="649358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1989" kern="1200">
          <a:solidFill>
            <a:schemeClr val="tx1"/>
          </a:solidFill>
          <a:latin typeface="+mn-lt"/>
          <a:ea typeface="+mn-ea"/>
          <a:cs typeface="+mn-cs"/>
        </a:defRPr>
      </a:lvl1pPr>
      <a:lvl2pPr marL="487019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704" kern="1200">
          <a:solidFill>
            <a:schemeClr val="tx1"/>
          </a:solidFill>
          <a:latin typeface="+mn-lt"/>
          <a:ea typeface="+mn-ea"/>
          <a:cs typeface="+mn-cs"/>
        </a:defRPr>
      </a:lvl2pPr>
      <a:lvl3pPr marL="811697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+mn-lt"/>
          <a:ea typeface="+mn-ea"/>
          <a:cs typeface="+mn-cs"/>
        </a:defRPr>
      </a:lvl3pPr>
      <a:lvl4pPr marL="1136376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4pPr>
      <a:lvl5pPr marL="1461056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5pPr>
      <a:lvl6pPr marL="1785734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6pPr>
      <a:lvl7pPr marL="2110414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7pPr>
      <a:lvl8pPr marL="2435092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8pPr>
      <a:lvl9pPr marL="2759771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1pPr>
      <a:lvl2pPr marL="324679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2pPr>
      <a:lvl3pPr marL="649358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3pPr>
      <a:lvl4pPr marL="974037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4pPr>
      <a:lvl5pPr marL="1298716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5pPr>
      <a:lvl6pPr marL="1623395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6pPr>
      <a:lvl7pPr marL="1948074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7pPr>
      <a:lvl8pPr marL="2272753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8pPr>
      <a:lvl9pPr marL="2597432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97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045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5.wdp"/><Relationship Id="rId9" Type="http://schemas.openxmlformats.org/officeDocument/2006/relationships/image" Target="../media/image4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18" Type="http://schemas.openxmlformats.org/officeDocument/2006/relationships/slide" Target="slide13.xml"/><Relationship Id="rId3" Type="http://schemas.openxmlformats.org/officeDocument/2006/relationships/audio" Target="../media/audio2.wav"/><Relationship Id="rId21" Type="http://schemas.openxmlformats.org/officeDocument/2006/relationships/slide" Target="slide15.xml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74.png"/><Relationship Id="rId25" Type="http://schemas.openxmlformats.org/officeDocument/2006/relationships/comments" Target="../comments/comment1.xml"/><Relationship Id="rId2" Type="http://schemas.openxmlformats.org/officeDocument/2006/relationships/audio" Target="../media/audio1.wav"/><Relationship Id="rId16" Type="http://schemas.openxmlformats.org/officeDocument/2006/relationships/slide" Target="slide14.xml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24" Type="http://schemas.openxmlformats.org/officeDocument/2006/relationships/slide" Target="slide16.xml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23" Type="http://schemas.openxmlformats.org/officeDocument/2006/relationships/image" Target="../media/image78.gif"/><Relationship Id="rId10" Type="http://schemas.openxmlformats.org/officeDocument/2006/relationships/image" Target="../media/image68.png"/><Relationship Id="rId19" Type="http://schemas.openxmlformats.org/officeDocument/2006/relationships/image" Target="../media/image75.png"/><Relationship Id="rId4" Type="http://schemas.openxmlformats.org/officeDocument/2006/relationships/image" Target="../media/image72.png"/><Relationship Id="rId9" Type="http://schemas.openxmlformats.org/officeDocument/2006/relationships/image" Target="../media/image67.png"/><Relationship Id="rId14" Type="http://schemas.openxmlformats.org/officeDocument/2006/relationships/slide" Target="slide11.xml"/><Relationship Id="rId22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audio" Target="../media/audio4.wav"/><Relationship Id="rId7" Type="http://schemas.openxmlformats.org/officeDocument/2006/relationships/image" Target="../media/image8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79.png"/><Relationship Id="rId5" Type="http://schemas.openxmlformats.org/officeDocument/2006/relationships/slide" Target="slide10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4.wav"/><Relationship Id="rId7" Type="http://schemas.openxmlformats.org/officeDocument/2006/relationships/image" Target="../media/image8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audio" Target="../media/audio4.wav"/><Relationship Id="rId7" Type="http://schemas.openxmlformats.org/officeDocument/2006/relationships/image" Target="../media/image8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79.png"/><Relationship Id="rId5" Type="http://schemas.openxmlformats.org/officeDocument/2006/relationships/slide" Target="slide10.xml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4.wav"/><Relationship Id="rId7" Type="http://schemas.openxmlformats.org/officeDocument/2006/relationships/image" Target="../media/image8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79.png"/><Relationship Id="rId5" Type="http://schemas.openxmlformats.org/officeDocument/2006/relationships/slide" Target="slide10.xml"/><Relationship Id="rId4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18" Type="http://schemas.openxmlformats.org/officeDocument/2006/relationships/image" Target="../media/image10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17" Type="http://schemas.openxmlformats.org/officeDocument/2006/relationships/image" Target="../media/image9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5" Type="http://schemas.openxmlformats.org/officeDocument/2006/relationships/image" Target="../media/image9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01.png"/><Relationship Id="rId5" Type="http://schemas.openxmlformats.org/officeDocument/2006/relationships/image" Target="../media/image50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04.png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15.jpg"/><Relationship Id="rId5" Type="http://schemas.openxmlformats.org/officeDocument/2006/relationships/image" Target="../media/image33.jpg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6.jp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jp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jp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6.jp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8.png"/><Relationship Id="rId5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61.png"/><Relationship Id="rId5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0" y="1"/>
            <a:ext cx="9144000" cy="5006800"/>
          </a:xfrm>
          <a:prstGeom prst="rect">
            <a:avLst/>
          </a:prstGeom>
        </p:spPr>
      </p:pic>
      <p:sp>
        <p:nvSpPr>
          <p:cNvPr id="20" name="Freeform 9"/>
          <p:cNvSpPr/>
          <p:nvPr/>
        </p:nvSpPr>
        <p:spPr bwMode="auto">
          <a:xfrm>
            <a:off x="1604173" y="397333"/>
            <a:ext cx="6084998" cy="3078865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4935" tIns="32467" rIns="64935" bIns="32467" numCol="1" anchor="t" anchorCtr="0" compatLnSpc="1"/>
          <a:lstStyle/>
          <a:p>
            <a:pPr defTabSz="649358"/>
            <a:endParaRPr lang="zh-CN" altLang="en-US" sz="1279">
              <a:solidFill>
                <a:prstClr val="black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813722" y="397333"/>
            <a:ext cx="7757252" cy="17857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7171915" y="440020"/>
            <a:ext cx="1034511" cy="93629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3411646" y="2987368"/>
            <a:ext cx="1280703" cy="123169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7049671" y="2356949"/>
            <a:ext cx="811303" cy="822035"/>
          </a:xfrm>
          <a:prstGeom prst="rect">
            <a:avLst/>
          </a:prstGeom>
        </p:spPr>
      </p:pic>
      <p:pic>
        <p:nvPicPr>
          <p:cNvPr id="33" name="图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44" y="2781306"/>
            <a:ext cx="3298080" cy="23335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3E4EB8A-FC98-4318-8A30-79DDC459D935}"/>
              </a:ext>
            </a:extLst>
          </p:cNvPr>
          <p:cNvSpPr txBox="1"/>
          <p:nvPr/>
        </p:nvSpPr>
        <p:spPr>
          <a:xfrm>
            <a:off x="2258312" y="417214"/>
            <a:ext cx="528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54">
              <a:defRPr/>
            </a:pPr>
            <a:r>
              <a:rPr lang="en-US" sz="2400" dirty="0" err="1">
                <a:solidFill>
                  <a:prstClr val="black"/>
                </a:solidFill>
                <a:latin typeface="VNI-Avo" pitchFamily="2" charset="0"/>
              </a:rPr>
              <a:t>Tröôøng</a:t>
            </a:r>
            <a:r>
              <a:rPr lang="en-US" sz="24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VNI-Avo" pitchFamily="2" charset="0"/>
              </a:rPr>
              <a:t>Tieåu</a:t>
            </a:r>
            <a:r>
              <a:rPr lang="en-US" sz="24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VNI-Avo" pitchFamily="2" charset="0"/>
              </a:rPr>
              <a:t>hoï</a:t>
            </a:r>
            <a:r>
              <a:rPr lang="vi-VN" sz="2400" dirty="0">
                <a:solidFill>
                  <a:prstClr val="black"/>
                </a:solidFill>
                <a:latin typeface="VNI-Avo" pitchFamily="2" charset="0"/>
              </a:rPr>
              <a:t>c Trung Lập Hạ</a:t>
            </a:r>
            <a:endParaRPr lang="en-US" sz="2400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41D4C3-FDD4-4B5C-BBED-CD5EC9CAC024}"/>
              </a:ext>
            </a:extLst>
          </p:cNvPr>
          <p:cNvSpPr txBox="1"/>
          <p:nvPr/>
        </p:nvSpPr>
        <p:spPr>
          <a:xfrm>
            <a:off x="1300451" y="826613"/>
            <a:ext cx="6511117" cy="1776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471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7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7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VIỆT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F5E349-DF76-4F01-B156-1BBBF76B33DF}"/>
              </a:ext>
            </a:extLst>
          </p:cNvPr>
          <p:cNvSpPr txBox="1"/>
          <p:nvPr/>
        </p:nvSpPr>
        <p:spPr>
          <a:xfrm>
            <a:off x="5003485" y="3803565"/>
            <a:ext cx="4903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54">
              <a:defRPr/>
            </a:pPr>
            <a:r>
              <a:rPr lang="en-US" sz="2400" i="1" dirty="0" err="1">
                <a:solidFill>
                  <a:prstClr val="black"/>
                </a:solidFill>
                <a:latin typeface="VNI-Avo" pitchFamily="2" charset="0"/>
              </a:rPr>
              <a:t>Giaùo</a:t>
            </a:r>
            <a:r>
              <a:rPr lang="en-US" sz="2400" i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VNI-Avo" pitchFamily="2" charset="0"/>
              </a:rPr>
              <a:t>vieân</a:t>
            </a:r>
            <a:r>
              <a:rPr lang="en-US" sz="2400" i="1" dirty="0">
                <a:solidFill>
                  <a:prstClr val="black"/>
                </a:solidFill>
                <a:latin typeface="VNI-Avo" pitchFamily="2" charset="0"/>
              </a:rPr>
              <a:t>: </a:t>
            </a:r>
          </a:p>
          <a:p>
            <a:pPr defTabSz="685754">
              <a:defRPr/>
            </a:pPr>
            <a:r>
              <a:rPr lang="en-US" sz="2400" i="1" dirty="0" err="1">
                <a:solidFill>
                  <a:prstClr val="black"/>
                </a:solidFill>
                <a:latin typeface="VNI-Avo" pitchFamily="2" charset="0"/>
              </a:rPr>
              <a:t>Lôùp</a:t>
            </a:r>
            <a:r>
              <a:rPr lang="en-US" sz="2400" i="1" dirty="0">
                <a:solidFill>
                  <a:prstClr val="black"/>
                </a:solidFill>
                <a:latin typeface="VNI-Avo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4300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A SẺ MIỄN PHÍ BỞI NK POWERSKILL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217951" cy="7402709"/>
          </a:xfrm>
          <a:prstGeom prst="rect">
            <a:avLst/>
          </a:prstGeom>
        </p:spPr>
      </p:pic>
      <p:pic>
        <p:nvPicPr>
          <p:cNvPr id="7" name="CẤM BUÔN BÁN, CẤM REUP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21751" y="-208415"/>
            <a:ext cx="4645634" cy="1280414"/>
          </a:xfrm>
          <a:prstGeom prst="rect">
            <a:avLst/>
          </a:prstGeom>
        </p:spPr>
      </p:pic>
      <p:pic>
        <p:nvPicPr>
          <p:cNvPr id="11" name="Vào https://www.facebook.com/nkpowerskillstải game miễn phí TẠI: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8222" y="2866499"/>
            <a:ext cx="6529443" cy="1471814"/>
          </a:xfrm>
          <a:prstGeom prst="rect">
            <a:avLst/>
          </a:prstGeom>
        </p:spPr>
      </p:pic>
      <p:pic>
        <p:nvPicPr>
          <p:cNvPr id="12" name="CHIA SẺ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1771" y="1423640"/>
            <a:ext cx="4092809" cy="1889699"/>
          </a:xfrm>
          <a:prstGeom prst="rect">
            <a:avLst/>
          </a:prstGeom>
        </p:spPr>
      </p:pic>
      <p:pic>
        <p:nvPicPr>
          <p:cNvPr id="8" name="CẤM BUÔN BÁN, CẤM REUP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67100" y="0"/>
            <a:ext cx="4877279" cy="2461550"/>
          </a:xfrm>
          <a:prstGeom prst="rect">
            <a:avLst/>
          </a:prstGeom>
        </p:spPr>
      </p:pic>
      <p:pic>
        <p:nvPicPr>
          <p:cNvPr id="15" name="Vào https://www.facebook.com/nkpowerskillstải game miễn phí TẠI: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926" y="994000"/>
            <a:ext cx="1462151" cy="3539810"/>
          </a:xfrm>
          <a:prstGeom prst="rect">
            <a:avLst/>
          </a:prstGeom>
        </p:spPr>
      </p:pic>
      <p:pic>
        <p:nvPicPr>
          <p:cNvPr id="16" name="CHIA SẺ MIỄN PHÍ BỞI NK POWERSKILLS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40832" y="1339377"/>
            <a:ext cx="1225999" cy="3054244"/>
          </a:xfrm>
          <a:prstGeom prst="rect">
            <a:avLst/>
          </a:prstGeom>
        </p:spPr>
      </p:pic>
      <p:pic>
        <p:nvPicPr>
          <p:cNvPr id="17" name="CẤM BUÔN BÁN, CẤM REUP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28477" y="2251964"/>
            <a:ext cx="1047784" cy="2700885"/>
          </a:xfrm>
          <a:prstGeom prst="rect">
            <a:avLst/>
          </a:prstGeom>
        </p:spPr>
      </p:pic>
      <p:pic>
        <p:nvPicPr>
          <p:cNvPr id="18" name="Vào https://www.facebook.com/nkpowerskillstải game miễn phí TẠI: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5348" y="2337998"/>
            <a:ext cx="1293599" cy="2528816"/>
          </a:xfrm>
          <a:prstGeom prst="rect">
            <a:avLst/>
          </a:prstGeom>
        </p:spPr>
      </p:pic>
      <p:pic>
        <p:nvPicPr>
          <p:cNvPr id="19" name="CHIA SẺ MIỄN PHÍ BỞI NK POWERSKILLS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37183" y="2143984"/>
            <a:ext cx="1763718" cy="2697812"/>
          </a:xfrm>
          <a:prstGeom prst="rect">
            <a:avLst/>
          </a:prstGeom>
        </p:spPr>
      </p:pic>
      <p:pic>
        <p:nvPicPr>
          <p:cNvPr id="20" name="CẤM BUÔN BÁN, CẤM REUP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5" y="-29616"/>
            <a:ext cx="890255" cy="876291"/>
          </a:xfrm>
          <a:prstGeom prst="rect">
            <a:avLst/>
          </a:prstGeom>
        </p:spPr>
      </p:pic>
      <p:pic>
        <p:nvPicPr>
          <p:cNvPr id="21" name="Vào https://www.facebook.com/nkpowerskillstải game miễn phí TẠI: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87" y="-29616"/>
            <a:ext cx="911555" cy="900830"/>
          </a:xfrm>
          <a:prstGeom prst="rect">
            <a:avLst/>
          </a:prstGeom>
        </p:spPr>
      </p:pic>
      <p:pic>
        <p:nvPicPr>
          <p:cNvPr id="22" name="CHIA SẺ MIỄN PHÍ BỞI NK POWERSKILLS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960" y="-29616"/>
            <a:ext cx="897464" cy="890397"/>
          </a:xfrm>
          <a:prstGeom prst="rect">
            <a:avLst/>
          </a:prstGeom>
        </p:spPr>
      </p:pic>
      <p:pic>
        <p:nvPicPr>
          <p:cNvPr id="23" name="CẤM BUÔN BÁN, CẤM REUP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41" y="-29616"/>
            <a:ext cx="879508" cy="865712"/>
          </a:xfrm>
          <a:prstGeom prst="rect">
            <a:avLst/>
          </a:prstGeom>
        </p:spPr>
      </p:pic>
      <p:pic>
        <p:nvPicPr>
          <p:cNvPr id="24" name="Vào https://www.facebook.com/nkpowerskillstải game miễn phí TẠI: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166" y="-29616"/>
            <a:ext cx="875925" cy="862186"/>
          </a:xfrm>
          <a:prstGeom prst="rect">
            <a:avLst/>
          </a:prstGeom>
        </p:spPr>
      </p:pic>
      <p:pic>
        <p:nvPicPr>
          <p:cNvPr id="27" name="CHIA SẺ MIỄN PHÍ BỞI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442" y="-20599"/>
            <a:ext cx="3524560" cy="352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>
            <a:hlinkClick r:id="rId24" action="ppaction://hlinksldjump"/>
            <a:extLst>
              <a:ext uri="{FF2B5EF4-FFF2-40B4-BE49-F238E27FC236}">
                <a16:creationId xmlns:a16="http://schemas.microsoft.com/office/drawing/2014/main" id="{F9425B5B-2FDD-40BE-A828-EA310910FFCB}"/>
              </a:ext>
            </a:extLst>
          </p:cNvPr>
          <p:cNvSpPr/>
          <p:nvPr/>
        </p:nvSpPr>
        <p:spPr>
          <a:xfrm>
            <a:off x="8201485" y="4581541"/>
            <a:ext cx="799621" cy="4558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7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F673EBF-DAF4-4EC2-B074-C09F60A84E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04" y="133067"/>
            <a:ext cx="7036541" cy="3583977"/>
          </a:xfrm>
          <a:prstGeom prst="rect">
            <a:avLst/>
          </a:prstGeom>
        </p:spPr>
      </p:pic>
      <p:pic>
        <p:nvPicPr>
          <p:cNvPr id="4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8164" y="4164181"/>
            <a:ext cx="1013450" cy="101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057683" y="3757092"/>
            <a:ext cx="3815625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200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1562" y="4569276"/>
            <a:ext cx="3815625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3200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57683" y="4569276"/>
            <a:ext cx="3815625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3200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4897" y="3793153"/>
            <a:ext cx="3815625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lang="en-US" sz="3200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125012" y="3717044"/>
            <a:ext cx="671804" cy="68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726408" y="4437458"/>
            <a:ext cx="632583" cy="64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086318" y="4502426"/>
            <a:ext cx="632583" cy="64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77628" y="3525437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Nội dung">
            <a:extLst>
              <a:ext uri="{FF2B5EF4-FFF2-40B4-BE49-F238E27FC236}">
                <a16:creationId xmlns:a16="http://schemas.microsoft.com/office/drawing/2014/main" id="{5F330A7F-A22B-4CE6-A558-650AEFA9742E}"/>
              </a:ext>
            </a:extLst>
          </p:cNvPr>
          <p:cNvSpPr txBox="1"/>
          <p:nvPr/>
        </p:nvSpPr>
        <p:spPr>
          <a:xfrm>
            <a:off x="2449920" y="304169"/>
            <a:ext cx="785668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Lời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ru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vi-VN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có gió mùa thu</a:t>
            </a:r>
          </a:p>
        </p:txBody>
      </p:sp>
      <p:sp>
        <p:nvSpPr>
          <p:cNvPr id="18" name="Nội dung">
            <a:extLst>
              <a:ext uri="{FF2B5EF4-FFF2-40B4-BE49-F238E27FC236}">
                <a16:creationId xmlns:a16="http://schemas.microsoft.com/office/drawing/2014/main" id="{D36D351F-4F43-44F0-B1DF-9C050CC30D2E}"/>
              </a:ext>
            </a:extLst>
          </p:cNvPr>
          <p:cNvSpPr txBox="1"/>
          <p:nvPr/>
        </p:nvSpPr>
        <p:spPr>
          <a:xfrm>
            <a:off x="1770844" y="1047082"/>
            <a:ext cx="785668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            </a:t>
            </a: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mẹ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quạt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mẹ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đưa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gió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về</a:t>
            </a:r>
            <a:endParaRPr lang="vi-VN" sz="2300" b="1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19" name="Nội dung">
            <a:extLst>
              <a:ext uri="{FF2B5EF4-FFF2-40B4-BE49-F238E27FC236}">
                <a16:creationId xmlns:a16="http://schemas.microsoft.com/office/drawing/2014/main" id="{7083AF15-F084-40C8-B0E5-E846F1BC9181}"/>
              </a:ext>
            </a:extLst>
          </p:cNvPr>
          <p:cNvSpPr txBox="1"/>
          <p:nvPr/>
        </p:nvSpPr>
        <p:spPr>
          <a:xfrm>
            <a:off x="2449920" y="1655141"/>
            <a:ext cx="785668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Những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                 </a:t>
            </a: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thức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ngoài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kia</a:t>
            </a:r>
            <a:endParaRPr lang="vi-VN" sz="2300" b="1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20" name="Nội dung">
            <a:extLst>
              <a:ext uri="{FF2B5EF4-FFF2-40B4-BE49-F238E27FC236}">
                <a16:creationId xmlns:a16="http://schemas.microsoft.com/office/drawing/2014/main" id="{A4DFB539-5601-48B8-8326-61D4296D3C50}"/>
              </a:ext>
            </a:extLst>
          </p:cNvPr>
          <p:cNvSpPr txBox="1"/>
          <p:nvPr/>
        </p:nvSpPr>
        <p:spPr>
          <a:xfrm>
            <a:off x="1668710" y="2409069"/>
            <a:ext cx="785668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Chẳng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bằng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mẹ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đã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thức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vì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chúng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con</a:t>
            </a:r>
            <a:endParaRPr lang="vi-VN" sz="2300" b="1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21" name="Nội dung">
            <a:extLst>
              <a:ext uri="{FF2B5EF4-FFF2-40B4-BE49-F238E27FC236}">
                <a16:creationId xmlns:a16="http://schemas.microsoft.com/office/drawing/2014/main" id="{68EEB892-6266-49BF-8496-2B431366485F}"/>
              </a:ext>
            </a:extLst>
          </p:cNvPr>
          <p:cNvSpPr txBox="1"/>
          <p:nvPr/>
        </p:nvSpPr>
        <p:spPr>
          <a:xfrm>
            <a:off x="1602678" y="1028343"/>
            <a:ext cx="221829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Bàn</a:t>
            </a:r>
            <a:r>
              <a:rPr lang="fr-FR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fr-FR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tay</a:t>
            </a:r>
            <a:endParaRPr lang="vi-VN" sz="2300" b="1" dirty="0">
              <a:solidFill>
                <a:srgbClr val="FF0000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22" name="Nội dung">
            <a:extLst>
              <a:ext uri="{FF2B5EF4-FFF2-40B4-BE49-F238E27FC236}">
                <a16:creationId xmlns:a16="http://schemas.microsoft.com/office/drawing/2014/main" id="{7E401529-6EB2-49B5-BC09-7482CA48A24B}"/>
              </a:ext>
            </a:extLst>
          </p:cNvPr>
          <p:cNvSpPr txBox="1"/>
          <p:nvPr/>
        </p:nvSpPr>
        <p:spPr>
          <a:xfrm>
            <a:off x="3480892" y="1666156"/>
            <a:ext cx="221829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ngôi</a:t>
            </a:r>
            <a:r>
              <a:rPr lang="fr-FR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fr-FR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sao</a:t>
            </a:r>
            <a:endParaRPr lang="vi-VN" sz="2300" b="1" dirty="0">
              <a:solidFill>
                <a:srgbClr val="FF0000"/>
              </a:solidFill>
              <a:latin typeface="Averta Std CY Bold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72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8164" y="4164181"/>
            <a:ext cx="1013450" cy="101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56375" y="3787762"/>
            <a:ext cx="3815625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1563" y="4569276"/>
            <a:ext cx="3374756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04381" y="4569276"/>
            <a:ext cx="4391561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10783" y="3772001"/>
            <a:ext cx="3815625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644084" y="3787762"/>
            <a:ext cx="671804" cy="68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726408" y="4437458"/>
            <a:ext cx="632583" cy="64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12767" y="4468583"/>
            <a:ext cx="632583" cy="64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399682" y="3483725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56DF1B-9121-4E21-AD87-431DE0D9E4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526" y="145374"/>
            <a:ext cx="5222218" cy="3365554"/>
          </a:xfrm>
          <a:prstGeom prst="rect">
            <a:avLst/>
          </a:prstGeom>
        </p:spPr>
      </p:pic>
      <p:sp>
        <p:nvSpPr>
          <p:cNvPr id="24" name="Nội dung">
            <a:extLst>
              <a:ext uri="{FF2B5EF4-FFF2-40B4-BE49-F238E27FC236}">
                <a16:creationId xmlns:a16="http://schemas.microsoft.com/office/drawing/2014/main" id="{9BA360D4-4AC5-471B-9F64-DAB185E0B416}"/>
              </a:ext>
            </a:extLst>
          </p:cNvPr>
          <p:cNvSpPr txBox="1"/>
          <p:nvPr/>
        </p:nvSpPr>
        <p:spPr>
          <a:xfrm>
            <a:off x="2432193" y="274317"/>
            <a:ext cx="785668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Tên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cùng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em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ra</a:t>
            </a:r>
            <a:endParaRPr lang="vi-VN" sz="2300" b="1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25" name="Nội dung">
            <a:extLst>
              <a:ext uri="{FF2B5EF4-FFF2-40B4-BE49-F238E27FC236}">
                <a16:creationId xmlns:a16="http://schemas.microsoft.com/office/drawing/2014/main" id="{E06A7726-7149-4224-A644-73107C10C4D5}"/>
              </a:ext>
            </a:extLst>
          </p:cNvPr>
          <p:cNvSpPr txBox="1"/>
          <p:nvPr/>
        </p:nvSpPr>
        <p:spPr>
          <a:xfrm>
            <a:off x="1459203" y="1017230"/>
            <a:ext cx="785668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            </a:t>
            </a: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Tên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theo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em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đến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endParaRPr lang="vi-VN" sz="2300" b="1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26" name="Nội dung">
            <a:extLst>
              <a:ext uri="{FF2B5EF4-FFF2-40B4-BE49-F238E27FC236}">
                <a16:creationId xmlns:a16="http://schemas.microsoft.com/office/drawing/2014/main" id="{8E122E6C-FF25-43A1-B9F3-5289EE50846A}"/>
              </a:ext>
            </a:extLst>
          </p:cNvPr>
          <p:cNvSpPr txBox="1"/>
          <p:nvPr/>
        </p:nvSpPr>
        <p:spPr>
          <a:xfrm>
            <a:off x="2432193" y="1625289"/>
            <a:ext cx="785668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Nh</a:t>
            </a:r>
            <a:r>
              <a:rPr lang="vi-VN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ư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viên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ngọc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vô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hình</a:t>
            </a:r>
            <a:endParaRPr lang="vi-VN" sz="2300" b="1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27" name="Nội dung">
            <a:extLst>
              <a:ext uri="{FF2B5EF4-FFF2-40B4-BE49-F238E27FC236}">
                <a16:creationId xmlns:a16="http://schemas.microsoft.com/office/drawing/2014/main" id="{78A306F8-D47E-4118-8C3A-2BAEF9E69D54}"/>
              </a:ext>
            </a:extLst>
          </p:cNvPr>
          <p:cNvSpPr txBox="1"/>
          <p:nvPr/>
        </p:nvSpPr>
        <p:spPr>
          <a:xfrm>
            <a:off x="2377081" y="2315158"/>
            <a:ext cx="426071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Tên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không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r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ời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không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mất</a:t>
            </a:r>
            <a:endParaRPr lang="vi-VN" sz="2300" b="1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28" name="Nội dung">
            <a:extLst>
              <a:ext uri="{FF2B5EF4-FFF2-40B4-BE49-F238E27FC236}">
                <a16:creationId xmlns:a16="http://schemas.microsoft.com/office/drawing/2014/main" id="{C9D28E60-E00B-40D3-90C0-786BB3E67F92}"/>
              </a:ext>
            </a:extLst>
          </p:cNvPr>
          <p:cNvSpPr txBox="1"/>
          <p:nvPr/>
        </p:nvSpPr>
        <p:spPr>
          <a:xfrm>
            <a:off x="4626589" y="287989"/>
            <a:ext cx="133317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đường</a:t>
            </a:r>
            <a:endParaRPr lang="vi-VN" sz="2300" b="1" dirty="0">
              <a:solidFill>
                <a:srgbClr val="FF0000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29" name="Nội dung">
            <a:extLst>
              <a:ext uri="{FF2B5EF4-FFF2-40B4-BE49-F238E27FC236}">
                <a16:creationId xmlns:a16="http://schemas.microsoft.com/office/drawing/2014/main" id="{3213E1D6-B81D-4B5A-A956-3D7EF4BAF366}"/>
              </a:ext>
            </a:extLst>
          </p:cNvPr>
          <p:cNvSpPr txBox="1"/>
          <p:nvPr/>
        </p:nvSpPr>
        <p:spPr>
          <a:xfrm>
            <a:off x="4846687" y="1031159"/>
            <a:ext cx="221829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trường</a:t>
            </a:r>
            <a:endParaRPr lang="vi-VN" sz="2300" b="1" dirty="0">
              <a:solidFill>
                <a:srgbClr val="FF0000"/>
              </a:solidFill>
              <a:latin typeface="Averta Std CY Bold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51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8DD5210-E723-48B0-8A6E-51163F484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844" y="25694"/>
            <a:ext cx="6492894" cy="3684559"/>
          </a:xfrm>
          <a:prstGeom prst="rect">
            <a:avLst/>
          </a:prstGeom>
        </p:spPr>
      </p:pic>
      <p:pic>
        <p:nvPicPr>
          <p:cNvPr id="4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8164" y="4164181"/>
            <a:ext cx="1013450" cy="101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27674" y="4626527"/>
            <a:ext cx="4729240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3200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1563" y="4569276"/>
            <a:ext cx="3374756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1563" y="3860228"/>
            <a:ext cx="3533787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84544" y="3838718"/>
            <a:ext cx="3815625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644084" y="3787762"/>
            <a:ext cx="671804" cy="68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88107" y="3765693"/>
            <a:ext cx="632583" cy="64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12767" y="4468583"/>
            <a:ext cx="632583" cy="64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477636" y="4347618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Nội dung">
            <a:extLst>
              <a:ext uri="{FF2B5EF4-FFF2-40B4-BE49-F238E27FC236}">
                <a16:creationId xmlns:a16="http://schemas.microsoft.com/office/drawing/2014/main" id="{A0CB27ED-A198-4FEF-A46A-EF2AECE45720}"/>
              </a:ext>
            </a:extLst>
          </p:cNvPr>
          <p:cNvSpPr txBox="1"/>
          <p:nvPr/>
        </p:nvSpPr>
        <p:spPr>
          <a:xfrm>
            <a:off x="2594517" y="503677"/>
            <a:ext cx="7856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- </a:t>
            </a:r>
            <a:r>
              <a:rPr lang="en-US" sz="3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Ngày</a:t>
            </a:r>
            <a:r>
              <a:rPr lang="en-US" sz="3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hôm</a:t>
            </a:r>
            <a:r>
              <a:rPr lang="en-US" sz="3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qua ở </a:t>
            </a:r>
            <a:r>
              <a:rPr lang="en-US" sz="3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lại</a:t>
            </a:r>
            <a:endParaRPr lang="vi-VN" sz="3200" b="1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20" name="Nội dung">
            <a:extLst>
              <a:ext uri="{FF2B5EF4-FFF2-40B4-BE49-F238E27FC236}">
                <a16:creationId xmlns:a16="http://schemas.microsoft.com/office/drawing/2014/main" id="{1436B1A2-9B73-43B0-8D2A-CBC4CD5EF4CB}"/>
              </a:ext>
            </a:extLst>
          </p:cNvPr>
          <p:cNvSpPr txBox="1"/>
          <p:nvPr/>
        </p:nvSpPr>
        <p:spPr>
          <a:xfrm>
            <a:off x="2583180" y="1223710"/>
            <a:ext cx="7856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3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Trong</a:t>
            </a:r>
            <a:r>
              <a:rPr lang="fr-FR" sz="3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fr-FR" sz="3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hạt</a:t>
            </a:r>
            <a:r>
              <a:rPr lang="fr-FR" sz="3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l</a:t>
            </a:r>
            <a:r>
              <a:rPr lang="en-US" sz="3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úa</a:t>
            </a:r>
            <a:r>
              <a:rPr lang="en-US" sz="3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mẹ</a:t>
            </a:r>
            <a:r>
              <a:rPr lang="en-US" sz="3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trồng</a:t>
            </a:r>
            <a:endParaRPr lang="vi-VN" sz="3200" b="1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21" name="Nội dung">
            <a:extLst>
              <a:ext uri="{FF2B5EF4-FFF2-40B4-BE49-F238E27FC236}">
                <a16:creationId xmlns:a16="http://schemas.microsoft.com/office/drawing/2014/main" id="{8F1A196D-5A71-4EB9-8769-6A2343A92180}"/>
              </a:ext>
            </a:extLst>
          </p:cNvPr>
          <p:cNvSpPr txBox="1"/>
          <p:nvPr/>
        </p:nvSpPr>
        <p:spPr>
          <a:xfrm>
            <a:off x="4715741" y="1890594"/>
            <a:ext cx="7856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3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ch</a:t>
            </a:r>
            <a:r>
              <a:rPr lang="en-US" sz="3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ờ </a:t>
            </a:r>
            <a:r>
              <a:rPr lang="en-US" sz="3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gặt</a:t>
            </a:r>
            <a:r>
              <a:rPr lang="en-US" sz="3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hái</a:t>
            </a:r>
            <a:endParaRPr lang="vi-VN" sz="3200" b="1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22" name="Nội dung">
            <a:extLst>
              <a:ext uri="{FF2B5EF4-FFF2-40B4-BE49-F238E27FC236}">
                <a16:creationId xmlns:a16="http://schemas.microsoft.com/office/drawing/2014/main" id="{EC9533C0-7957-4600-AF01-3DA5227FC073}"/>
              </a:ext>
            </a:extLst>
          </p:cNvPr>
          <p:cNvSpPr txBox="1"/>
          <p:nvPr/>
        </p:nvSpPr>
        <p:spPr>
          <a:xfrm>
            <a:off x="2583179" y="2552878"/>
            <a:ext cx="7856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3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Chín</a:t>
            </a:r>
            <a:r>
              <a:rPr lang="fr-FR" sz="3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          </a:t>
            </a:r>
            <a:r>
              <a:rPr lang="fr-FR" sz="3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màu</a:t>
            </a:r>
            <a:r>
              <a:rPr lang="fr-FR" sz="3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ư</a:t>
            </a:r>
            <a:r>
              <a:rPr lang="en-US" sz="3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ớc</a:t>
            </a:r>
            <a:r>
              <a:rPr lang="en-US" sz="3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mong</a:t>
            </a:r>
            <a:r>
              <a:rPr lang="en-US" sz="3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.</a:t>
            </a:r>
            <a:endParaRPr lang="vi-VN" sz="3200" b="1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30" name="Nội dung">
            <a:extLst>
              <a:ext uri="{FF2B5EF4-FFF2-40B4-BE49-F238E27FC236}">
                <a16:creationId xmlns:a16="http://schemas.microsoft.com/office/drawing/2014/main" id="{F071334A-A198-45CE-86CB-C7ABA646728A}"/>
              </a:ext>
            </a:extLst>
          </p:cNvPr>
          <p:cNvSpPr txBox="1"/>
          <p:nvPr/>
        </p:nvSpPr>
        <p:spPr>
          <a:xfrm>
            <a:off x="2518882" y="1883302"/>
            <a:ext cx="2766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32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Cánh</a:t>
            </a:r>
            <a:r>
              <a:rPr lang="fr-FR" sz="32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đồng</a:t>
            </a:r>
            <a:endParaRPr lang="vi-VN" sz="3200" b="1" dirty="0">
              <a:solidFill>
                <a:srgbClr val="FF0000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31" name="Nội dung">
            <a:extLst>
              <a:ext uri="{FF2B5EF4-FFF2-40B4-BE49-F238E27FC236}">
                <a16:creationId xmlns:a16="http://schemas.microsoft.com/office/drawing/2014/main" id="{001E243E-61B9-489A-BC15-CE640F2A6019}"/>
              </a:ext>
            </a:extLst>
          </p:cNvPr>
          <p:cNvSpPr txBox="1"/>
          <p:nvPr/>
        </p:nvSpPr>
        <p:spPr>
          <a:xfrm>
            <a:off x="3578144" y="2566137"/>
            <a:ext cx="2218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32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vàng</a:t>
            </a:r>
            <a:endParaRPr lang="vi-VN" sz="3200" b="1" dirty="0">
              <a:solidFill>
                <a:srgbClr val="FF0000"/>
              </a:solidFill>
              <a:latin typeface="Averta Std CY Bold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18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8164" y="4164181"/>
            <a:ext cx="1013450" cy="101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27674" y="4626527"/>
            <a:ext cx="4729240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ngoại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1563" y="4569276"/>
            <a:ext cx="3374756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1563" y="3860228"/>
            <a:ext cx="3533787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84544" y="3838718"/>
            <a:ext cx="3815625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644084" y="3787762"/>
            <a:ext cx="671804" cy="68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88107" y="3765693"/>
            <a:ext cx="632583" cy="64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12767" y="4468583"/>
            <a:ext cx="632583" cy="64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477636" y="4347618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436C8BA-0BB7-4A06-89EB-FD35030662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6" y="194031"/>
            <a:ext cx="6323204" cy="3488337"/>
          </a:xfrm>
          <a:prstGeom prst="rect">
            <a:avLst/>
          </a:prstGeom>
        </p:spPr>
      </p:pic>
      <p:sp>
        <p:nvSpPr>
          <p:cNvPr id="24" name="Nội dung">
            <a:extLst>
              <a:ext uri="{FF2B5EF4-FFF2-40B4-BE49-F238E27FC236}">
                <a16:creationId xmlns:a16="http://schemas.microsoft.com/office/drawing/2014/main" id="{933ECE16-E8AA-4AB9-9BAE-BC3510C5D6B2}"/>
              </a:ext>
            </a:extLst>
          </p:cNvPr>
          <p:cNvSpPr txBox="1"/>
          <p:nvPr/>
        </p:nvSpPr>
        <p:spPr>
          <a:xfrm>
            <a:off x="1717210" y="413569"/>
            <a:ext cx="7856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Bà</a:t>
            </a:r>
            <a:r>
              <a:rPr lang="en-US" sz="3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ngoại</a:t>
            </a:r>
            <a:r>
              <a:rPr lang="en-US" sz="3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chăm</a:t>
            </a:r>
            <a:r>
              <a:rPr lang="en-US" sz="3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làm</a:t>
            </a:r>
            <a:r>
              <a:rPr lang="en-US" sz="3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v</a:t>
            </a:r>
            <a:r>
              <a:rPr lang="vi-VN" sz="3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ư</a:t>
            </a:r>
            <a:r>
              <a:rPr lang="en-US" sz="3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ờn</a:t>
            </a:r>
            <a:endParaRPr lang="vi-VN" sz="3200" b="1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25" name="Nội dung">
            <a:extLst>
              <a:ext uri="{FF2B5EF4-FFF2-40B4-BE49-F238E27FC236}">
                <a16:creationId xmlns:a16="http://schemas.microsoft.com/office/drawing/2014/main" id="{E1F461CF-3510-49EA-AC9C-A6CA22A4276B}"/>
              </a:ext>
            </a:extLst>
          </p:cNvPr>
          <p:cNvSpPr txBox="1"/>
          <p:nvPr/>
        </p:nvSpPr>
        <p:spPr>
          <a:xfrm>
            <a:off x="317007" y="1155527"/>
            <a:ext cx="7856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3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            V</a:t>
            </a:r>
            <a:r>
              <a:rPr lang="vi-VN" sz="3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ư</a:t>
            </a:r>
            <a:r>
              <a:rPr lang="en-US" sz="3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ờn</a:t>
            </a:r>
            <a:r>
              <a:rPr lang="en-US" sz="3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bà</a:t>
            </a:r>
            <a:r>
              <a:rPr lang="en-US" sz="3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bao </a:t>
            </a:r>
            <a:r>
              <a:rPr lang="en-US" sz="3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nhiêu</a:t>
            </a:r>
            <a:endParaRPr lang="vi-VN" sz="3200" b="1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26" name="Nội dung">
            <a:extLst>
              <a:ext uri="{FF2B5EF4-FFF2-40B4-BE49-F238E27FC236}">
                <a16:creationId xmlns:a16="http://schemas.microsoft.com/office/drawing/2014/main" id="{D4AA3981-B70F-418C-8CBC-71A1BB014AA2}"/>
              </a:ext>
            </a:extLst>
          </p:cNvPr>
          <p:cNvSpPr txBox="1"/>
          <p:nvPr/>
        </p:nvSpPr>
        <p:spPr>
          <a:xfrm>
            <a:off x="1717210" y="1764541"/>
            <a:ext cx="7856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3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Yêu</a:t>
            </a:r>
            <a:r>
              <a:rPr lang="fr-FR" sz="3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fr-FR" sz="3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cháu</a:t>
            </a:r>
            <a:r>
              <a:rPr lang="fr-FR" sz="3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, </a:t>
            </a:r>
            <a:r>
              <a:rPr lang="fr-FR" sz="3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bà</a:t>
            </a:r>
            <a:r>
              <a:rPr lang="fr-FR" sz="3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fr-FR" sz="3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trồng</a:t>
            </a:r>
            <a:endParaRPr lang="vi-VN" sz="3200" b="1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27" name="Nội dung">
            <a:extLst>
              <a:ext uri="{FF2B5EF4-FFF2-40B4-BE49-F238E27FC236}">
                <a16:creationId xmlns:a16="http://schemas.microsoft.com/office/drawing/2014/main" id="{21B68E54-42B9-4164-B529-B4CC45A7B5B2}"/>
              </a:ext>
            </a:extLst>
          </p:cNvPr>
          <p:cNvSpPr txBox="1"/>
          <p:nvPr/>
        </p:nvSpPr>
        <p:spPr>
          <a:xfrm>
            <a:off x="1717209" y="2477881"/>
            <a:ext cx="7856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3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Chẳng</a:t>
            </a:r>
            <a:r>
              <a:rPr lang="fr-FR" sz="3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fr-FR" sz="3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nghĩ</a:t>
            </a:r>
            <a:r>
              <a:rPr lang="fr-FR" sz="3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fr-FR" sz="3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mình</a:t>
            </a:r>
            <a:r>
              <a:rPr lang="fr-FR" sz="3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fr-FR" sz="3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cao</a:t>
            </a:r>
            <a:r>
              <a:rPr lang="fr-FR" sz="3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fr-FR" sz="3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tuổi</a:t>
            </a:r>
            <a:r>
              <a:rPr lang="fr-FR" sz="3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.</a:t>
            </a:r>
            <a:endParaRPr lang="vi-VN" sz="3200" b="1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28" name="Nội dung">
            <a:extLst>
              <a:ext uri="{FF2B5EF4-FFF2-40B4-BE49-F238E27FC236}">
                <a16:creationId xmlns:a16="http://schemas.microsoft.com/office/drawing/2014/main" id="{F26357F4-50F1-4E57-AC63-A093C4FAFD51}"/>
              </a:ext>
            </a:extLst>
          </p:cNvPr>
          <p:cNvSpPr txBox="1"/>
          <p:nvPr/>
        </p:nvSpPr>
        <p:spPr>
          <a:xfrm>
            <a:off x="5448495" y="1156251"/>
            <a:ext cx="2218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32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chuối</a:t>
            </a:r>
            <a:endParaRPr lang="vi-VN" sz="3200" b="1" dirty="0">
              <a:solidFill>
                <a:srgbClr val="FF0000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29" name="Nội dung">
            <a:extLst>
              <a:ext uri="{FF2B5EF4-FFF2-40B4-BE49-F238E27FC236}">
                <a16:creationId xmlns:a16="http://schemas.microsoft.com/office/drawing/2014/main" id="{45B65FBD-ECCA-4687-A2E3-D8A9E1505656}"/>
              </a:ext>
            </a:extLst>
          </p:cNvPr>
          <p:cNvSpPr txBox="1"/>
          <p:nvPr/>
        </p:nvSpPr>
        <p:spPr>
          <a:xfrm>
            <a:off x="5448495" y="1763817"/>
            <a:ext cx="2218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32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na</a:t>
            </a:r>
            <a:endParaRPr lang="vi-VN" sz="3200" b="1" dirty="0">
              <a:solidFill>
                <a:srgbClr val="FF0000"/>
              </a:solidFill>
              <a:latin typeface="Averta Std CY Bold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0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plant, decorated&#10;&#10;Description automatically generated">
            <a:extLst>
              <a:ext uri="{FF2B5EF4-FFF2-40B4-BE49-F238E27FC236}">
                <a16:creationId xmlns:a16="http://schemas.microsoft.com/office/drawing/2014/main" id="{8E021654-EE4A-4A80-962D-3BB571A3E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93009"/>
          </a:xfrm>
          <a:prstGeom prst="rect">
            <a:avLst/>
          </a:prstGeom>
        </p:spPr>
      </p:pic>
      <p:pic>
        <p:nvPicPr>
          <p:cNvPr id="13" name="Picture 12" descr="A picture containing square&#10;&#10;Description automatically generated">
            <a:extLst>
              <a:ext uri="{FF2B5EF4-FFF2-40B4-BE49-F238E27FC236}">
                <a16:creationId xmlns:a16="http://schemas.microsoft.com/office/drawing/2014/main" id="{D7DF27B8-B828-4585-A1CB-8D5E416FA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739" y="481318"/>
            <a:ext cx="4508938" cy="4208731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8EDF0D06-789B-45F4-BB35-55536E169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841" y="-292948"/>
            <a:ext cx="1947506" cy="1755620"/>
          </a:xfrm>
          <a:prstGeom prst="rect">
            <a:avLst/>
          </a:prstGeom>
        </p:spPr>
      </p:pic>
      <p:sp>
        <p:nvSpPr>
          <p:cNvPr id="6" name="Nội dung">
            <a:extLst>
              <a:ext uri="{FF2B5EF4-FFF2-40B4-BE49-F238E27FC236}">
                <a16:creationId xmlns:a16="http://schemas.microsoft.com/office/drawing/2014/main" id="{8BDC4062-3617-468F-82D7-74A21490E9B9}"/>
              </a:ext>
            </a:extLst>
          </p:cNvPr>
          <p:cNvSpPr txBox="1"/>
          <p:nvPr/>
        </p:nvSpPr>
        <p:spPr>
          <a:xfrm>
            <a:off x="2522482" y="1462672"/>
            <a:ext cx="40990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2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2.	Đọc thuộc lòng những câu em yêu thích trong một bài thơ đã tìm được tên ở bài tập 1.</a:t>
            </a:r>
          </a:p>
        </p:txBody>
      </p:sp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20E4F1EE-5DCF-4BA1-8A56-21723025E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079559"/>
            <a:ext cx="1013450" cy="101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556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2201085-C01F-4979-905D-01E22FF4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469" y="231745"/>
            <a:ext cx="7049457" cy="394144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643" y="9901"/>
            <a:ext cx="582914" cy="2977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130" y="158797"/>
            <a:ext cx="926672" cy="530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20CBEB-70AA-4CE8-A2BF-38325901C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27" y="3731774"/>
            <a:ext cx="1072989" cy="8352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3829" y="3854529"/>
            <a:ext cx="1719221" cy="8230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33C20CD-2917-4D42-9516-B9D40664CD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589" y="4460920"/>
            <a:ext cx="9169179" cy="6828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13778" y="2012596"/>
            <a:ext cx="792549" cy="45724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F0D03683-4FB3-4B2D-8301-C9F8785B3A30}"/>
              </a:ext>
            </a:extLst>
          </p:cNvPr>
          <p:cNvGrpSpPr/>
          <p:nvPr/>
        </p:nvGrpSpPr>
        <p:grpSpPr>
          <a:xfrm>
            <a:off x="5947108" y="2784178"/>
            <a:ext cx="2398981" cy="1847592"/>
            <a:chOff x="5571854" y="2365410"/>
            <a:chExt cx="2926334" cy="225373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B20079-597B-4690-806D-73FFBE41A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7589A1B-1139-4C05-90B7-8628FB65A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430E79A-745F-4D6D-B2A5-904EA84A0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880302" y="2548655"/>
              <a:ext cx="829128" cy="310923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A6B04681-61DA-410B-9F83-4B8875FB332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2469" y="1711344"/>
            <a:ext cx="439112" cy="878224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2AB24B0-F5F1-48C3-8DC4-38EBF52548D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41945" y="940830"/>
            <a:ext cx="554784" cy="28653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4ECF5187-59E1-44D2-95B3-782414BBA22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23100" y="3403914"/>
            <a:ext cx="800046" cy="356748"/>
          </a:xfrm>
          <a:prstGeom prst="rect">
            <a:avLst/>
          </a:prstGeom>
        </p:spPr>
      </p:pic>
      <p:sp>
        <p:nvSpPr>
          <p:cNvPr id="34" name="Nội dung">
            <a:extLst>
              <a:ext uri="{FF2B5EF4-FFF2-40B4-BE49-F238E27FC236}">
                <a16:creationId xmlns:a16="http://schemas.microsoft.com/office/drawing/2014/main" id="{3B27E728-C477-4614-AB7C-76C0A7EE731E}"/>
              </a:ext>
            </a:extLst>
          </p:cNvPr>
          <p:cNvSpPr txBox="1"/>
          <p:nvPr/>
        </p:nvSpPr>
        <p:spPr>
          <a:xfrm>
            <a:off x="1741034" y="761971"/>
            <a:ext cx="56161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EA1ECD"/>
                </a:solidFill>
                <a:latin typeface="Averta Std CY Bold" panose="00000800000000000000" pitchFamily="50" charset="0"/>
              </a:rPr>
              <a:t>3. </a:t>
            </a:r>
            <a:r>
              <a:rPr lang="vi-VN" sz="3600" b="1" dirty="0">
                <a:solidFill>
                  <a:srgbClr val="000000"/>
                </a:solidFill>
                <a:latin typeface="Averta Std CY Bold" panose="00000800000000000000" pitchFamily="50" charset="0"/>
              </a:rPr>
              <a:t>Trao đổi với bạn về hình ảnh em thích trong một bài thơ được nhắc đến ở bài tập 1.</a:t>
            </a:r>
            <a:endParaRPr lang="en-US" sz="3600" b="1" dirty="0">
              <a:solidFill>
                <a:srgbClr val="000000"/>
              </a:solidFill>
              <a:latin typeface="Averta Std CY Bold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43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00">
        <p:random/>
      </p:transition>
    </mc:Choice>
    <mc:Fallback xmlns="">
      <p:transition spd="slow" advTm="3800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1762" y="-1771650"/>
            <a:ext cx="6472238" cy="691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04732">
            <a:off x="-290855" y="-371477"/>
            <a:ext cx="2647950" cy="264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6"/>
          <p:cNvPicPr preferRelativeResize="0"/>
          <p:nvPr/>
        </p:nvPicPr>
        <p:blipFill rotWithShape="1">
          <a:blip r:embed="rId6">
            <a:alphaModFix/>
          </a:blip>
          <a:srcRect l="29124" t="11075" r="32950" b="11189"/>
          <a:stretch/>
        </p:blipFill>
        <p:spPr>
          <a:xfrm>
            <a:off x="989905" y="1195036"/>
            <a:ext cx="1853308" cy="3948464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6"/>
          <p:cNvSpPr/>
          <p:nvPr/>
        </p:nvSpPr>
        <p:spPr>
          <a:xfrm>
            <a:off x="3386137" y="2031446"/>
            <a:ext cx="5214938" cy="992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4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41FF0D3D-43EB-4FC4-8648-06653C2C92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330" y="3104972"/>
            <a:ext cx="2310292" cy="19575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57" r="67837" b="72944"/>
          <a:stretch/>
        </p:blipFill>
        <p:spPr>
          <a:xfrm>
            <a:off x="131834" y="557437"/>
            <a:ext cx="866638" cy="6730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26178" y="-1205541"/>
            <a:ext cx="2123693" cy="63727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FE6891-CFF3-496A-8238-87F81FEBA57B}"/>
              </a:ext>
            </a:extLst>
          </p:cNvPr>
          <p:cNvSpPr txBox="1"/>
          <p:nvPr/>
        </p:nvSpPr>
        <p:spPr>
          <a:xfrm>
            <a:off x="1263983" y="1375639"/>
            <a:ext cx="68879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Vai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diễn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của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M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ít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algun Gothic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4104E-6 L 0.23919 -0.07515 C 0.28893 -0.09203 0.36367 -0.10128 0.44206 -0.10128 C 0.53151 -0.10128 0.60287 -0.09203 0.6526 -0.07515 L 0.89193 3.4104E-6 " pathEditMode="relative" rAng="0" ptsTypes="FffFF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96" y="-50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2BC93C82-8DF4-415A-97B5-8DD96B18A7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900" y="2653573"/>
            <a:ext cx="2484546" cy="1813538"/>
          </a:xfrm>
          <a:prstGeom prst="rect">
            <a:avLst/>
          </a:prstGeom>
        </p:spPr>
      </p:pic>
      <p:sp>
        <p:nvSpPr>
          <p:cNvPr id="7" name="Nội dung">
            <a:extLst>
              <a:ext uri="{FF2B5EF4-FFF2-40B4-BE49-F238E27FC236}">
                <a16:creationId xmlns:a16="http://schemas.microsoft.com/office/drawing/2014/main" id="{0F032F8A-7CFC-4F65-961D-8B97D65D5EEA}"/>
              </a:ext>
            </a:extLst>
          </p:cNvPr>
          <p:cNvSpPr txBox="1"/>
          <p:nvPr/>
        </p:nvSpPr>
        <p:spPr>
          <a:xfrm>
            <a:off x="181492" y="20941"/>
            <a:ext cx="878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latin typeface="Averta Std CY Bold" panose="00000800000000000000" pitchFamily="50" charset="0"/>
              </a:rPr>
              <a:t>a. </a:t>
            </a:r>
            <a:r>
              <a:rPr lang="en-US" sz="2400" b="1" dirty="0" err="1">
                <a:latin typeface="Averta Std CY Bold" panose="00000800000000000000" pitchFamily="50" charset="0"/>
              </a:rPr>
              <a:t>Xem</a:t>
            </a:r>
            <a:r>
              <a:rPr lang="en-US" sz="2400" b="1" dirty="0"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latin typeface="Averta Std CY Bold" panose="00000800000000000000" pitchFamily="50" charset="0"/>
              </a:rPr>
              <a:t>tranh</a:t>
            </a:r>
            <a:r>
              <a:rPr lang="en-US" sz="2400" b="1" dirty="0">
                <a:latin typeface="Averta Std CY Bold" panose="00000800000000000000" pitchFamily="50" charset="0"/>
              </a:rPr>
              <a:t>, </a:t>
            </a:r>
            <a:r>
              <a:rPr lang="en-US" sz="2400" b="1" dirty="0" err="1">
                <a:latin typeface="Averta Std CY Bold" panose="00000800000000000000" pitchFamily="50" charset="0"/>
              </a:rPr>
              <a:t>nói</a:t>
            </a:r>
            <a:r>
              <a:rPr lang="en-US" sz="2400" b="1" dirty="0">
                <a:latin typeface="Averta Std CY Bold" panose="00000800000000000000" pitchFamily="50" charset="0"/>
              </a:rPr>
              <a:t> 1 - 2 </a:t>
            </a:r>
            <a:r>
              <a:rPr lang="en-US" sz="2400" b="1" dirty="0" err="1">
                <a:latin typeface="Averta Std CY Bold" panose="00000800000000000000" pitchFamily="50" charset="0"/>
              </a:rPr>
              <a:t>câu</a:t>
            </a:r>
            <a:r>
              <a:rPr lang="en-US" sz="2400" b="1" dirty="0"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latin typeface="Averta Std CY Bold" panose="00000800000000000000" pitchFamily="50" charset="0"/>
              </a:rPr>
              <a:t>về</a:t>
            </a:r>
            <a:r>
              <a:rPr lang="en-US" sz="2400" b="1" dirty="0"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latin typeface="Averta Std CY Bold" panose="00000800000000000000" pitchFamily="50" charset="0"/>
              </a:rPr>
              <a:t>nội</a:t>
            </a:r>
            <a:r>
              <a:rPr lang="en-US" sz="2400" b="1" dirty="0">
                <a:latin typeface="Averta Std CY Bold" panose="00000800000000000000" pitchFamily="50" charset="0"/>
              </a:rPr>
              <a:t> dung </a:t>
            </a:r>
            <a:r>
              <a:rPr lang="en-US" sz="2400" b="1" dirty="0" err="1">
                <a:latin typeface="Averta Std CY Bold" panose="00000800000000000000" pitchFamily="50" charset="0"/>
              </a:rPr>
              <a:t>của</a:t>
            </a:r>
            <a:r>
              <a:rPr lang="en-US" sz="2400" b="1" dirty="0"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latin typeface="Averta Std CY Bold" panose="00000800000000000000" pitchFamily="50" charset="0"/>
              </a:rPr>
              <a:t>từng</a:t>
            </a:r>
            <a:r>
              <a:rPr lang="en-US" sz="2400" b="1" dirty="0"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latin typeface="Averta Std CY Bold" panose="00000800000000000000" pitchFamily="50" charset="0"/>
              </a:rPr>
              <a:t>bức</a:t>
            </a:r>
            <a:r>
              <a:rPr lang="en-US" sz="2400" b="1" dirty="0"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latin typeface="Averta Std CY Bold" panose="00000800000000000000" pitchFamily="50" charset="0"/>
              </a:rPr>
              <a:t>tranh</a:t>
            </a:r>
            <a:endParaRPr lang="en-US" sz="2400" b="1" dirty="0">
              <a:latin typeface="Averta Std CY Bold" panose="000008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B7F21C-D55A-458F-A5EC-C434FFFEB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2" y="544514"/>
            <a:ext cx="2965485" cy="19880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7D33BD-A392-415E-80B5-EA90CC915A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22" y="2532549"/>
            <a:ext cx="2337994" cy="30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D886F4-FB50-43A1-B7D9-06F9591A82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386" y="373400"/>
            <a:ext cx="3062733" cy="20624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9C1500-CAD3-48FA-A54A-C2792BF38C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313" y="2486778"/>
            <a:ext cx="2183898" cy="3335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78B28A-CD34-4C95-A58D-B90E06C276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081" y="4478711"/>
            <a:ext cx="4042709" cy="5933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16F2DD-E17A-4667-AD20-658858C3AC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10" y="2820368"/>
            <a:ext cx="2591060" cy="19779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C58FB97-32C4-49CB-BCCE-2AF3F80FCC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76" y="4798276"/>
            <a:ext cx="3732783" cy="28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96123"/>
      </p:ext>
    </p:extLst>
  </p:cSld>
  <p:clrMapOvr>
    <a:masterClrMapping/>
  </p:clrMapOvr>
  <p:transition spd="slow" advClick="0" advTm="2000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41996" descr="14">
            <a:extLst>
              <a:ext uri="{FF2B5EF4-FFF2-40B4-BE49-F238E27FC236}">
                <a16:creationId xmlns:a16="http://schemas.microsoft.com/office/drawing/2014/main" id="{B0E38235-7C3F-498B-8154-468875F09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143" y="684508"/>
            <a:ext cx="5144242" cy="411611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19B2DD1F-1304-4EB1-BD4A-4EC10564B19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" r="9274"/>
          <a:stretch>
            <a:fillRect/>
          </a:stretch>
        </p:blipFill>
        <p:spPr/>
      </p:pic>
      <p:pic>
        <p:nvPicPr>
          <p:cNvPr id="19" name="Quyển sách">
            <a:extLst>
              <a:ext uri="{FF2B5EF4-FFF2-40B4-BE49-F238E27FC236}">
                <a16:creationId xmlns:a16="http://schemas.microsoft.com/office/drawing/2014/main" id="{3500B9F2-E8B3-4C2E-A4FC-CF62BEF7E4A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" b="25"/>
          <a:stretch/>
        </p:blipFill>
        <p:spPr>
          <a:xfrm>
            <a:off x="6491331" y="173481"/>
            <a:ext cx="2107542" cy="1243178"/>
          </a:xfrm>
        </p:spPr>
      </p:pic>
      <p:sp>
        <p:nvSpPr>
          <p:cNvPr id="3" name="Số tuần">
            <a:extLst>
              <a:ext uri="{FF2B5EF4-FFF2-40B4-BE49-F238E27FC236}">
                <a16:creationId xmlns:a16="http://schemas.microsoft.com/office/drawing/2014/main" id="{0E749946-3D99-48C0-BD36-91E600A201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71929" y="458393"/>
            <a:ext cx="466794" cy="604781"/>
          </a:xfrm>
        </p:spPr>
        <p:txBody>
          <a:bodyPr/>
          <a:lstStyle/>
          <a:p>
            <a:r>
              <a:rPr lang="en-US" dirty="0"/>
              <a:t>9</a:t>
            </a:r>
          </a:p>
        </p:txBody>
      </p:sp>
      <p:sp>
        <p:nvSpPr>
          <p:cNvPr id="4" name="Tuần">
            <a:extLst>
              <a:ext uri="{FF2B5EF4-FFF2-40B4-BE49-F238E27FC236}">
                <a16:creationId xmlns:a16="http://schemas.microsoft.com/office/drawing/2014/main" id="{A4C8CFE4-FC1A-471F-BF1F-DCC9E78214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06328" y="342875"/>
            <a:ext cx="728084" cy="341632"/>
          </a:xfrm>
        </p:spPr>
        <p:txBody>
          <a:bodyPr/>
          <a:lstStyle/>
          <a:p>
            <a:r>
              <a:rPr lang="en-US" sz="1800" dirty="0" err="1"/>
              <a:t>Tuaàn</a:t>
            </a:r>
            <a:endParaRPr lang="en-US" sz="1800" dirty="0"/>
          </a:p>
        </p:txBody>
      </p:sp>
      <p:sp>
        <p:nvSpPr>
          <p:cNvPr id="5" name="Chủ đề">
            <a:extLst>
              <a:ext uri="{FF2B5EF4-FFF2-40B4-BE49-F238E27FC236}">
                <a16:creationId xmlns:a16="http://schemas.microsoft.com/office/drawing/2014/main" id="{2668E15D-37E0-4D63-8D1C-9680B7054D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5127" y="110216"/>
            <a:ext cx="4745466" cy="521681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 TẬP GIỮA HỌC KỲ I</a:t>
            </a:r>
          </a:p>
        </p:txBody>
      </p:sp>
      <p:pic>
        <p:nvPicPr>
          <p:cNvPr id="10" name="Banner">
            <a:extLst>
              <a:ext uri="{FF2B5EF4-FFF2-40B4-BE49-F238E27FC236}">
                <a16:creationId xmlns:a16="http://schemas.microsoft.com/office/drawing/2014/main" id="{DD807012-DBA0-4370-903E-D587503DF0C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" b="32"/>
          <a:stretch/>
        </p:blipFill>
        <p:spPr>
          <a:xfrm>
            <a:off x="2634081" y="3059465"/>
            <a:ext cx="3575001" cy="1078992"/>
          </a:xfrm>
        </p:spPr>
      </p:pic>
      <p:sp>
        <p:nvSpPr>
          <p:cNvPr id="12" name="Tên bài">
            <a:extLst>
              <a:ext uri="{FF2B5EF4-FFF2-40B4-BE49-F238E27FC236}">
                <a16:creationId xmlns:a16="http://schemas.microsoft.com/office/drawing/2014/main" id="{8E6B493D-B30D-44C5-861A-64754261E20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04296" y="3396178"/>
            <a:ext cx="1588897" cy="466281"/>
          </a:xfrm>
        </p:spPr>
        <p:txBody>
          <a:bodyPr/>
          <a:lstStyle/>
          <a:p>
            <a:r>
              <a:rPr lang="en-US" dirty="0" err="1"/>
              <a:t>Ôn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3</a:t>
            </a:r>
          </a:p>
        </p:txBody>
      </p:sp>
      <p:pic>
        <p:nvPicPr>
          <p:cNvPr id="24" name="图片 41995" descr="13">
            <a:extLst>
              <a:ext uri="{FF2B5EF4-FFF2-40B4-BE49-F238E27FC236}">
                <a16:creationId xmlns:a16="http://schemas.microsoft.com/office/drawing/2014/main" id="{F710EB73-BB85-4F7E-A9C5-EF1B740334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5705" y="3097031"/>
            <a:ext cx="2249703" cy="1872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41995" descr="13">
            <a:extLst>
              <a:ext uri="{FF2B5EF4-FFF2-40B4-BE49-F238E27FC236}">
                <a16:creationId xmlns:a16="http://schemas.microsoft.com/office/drawing/2014/main" id="{7BEE7ED4-F066-4529-A79D-248C35CE7D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591" y="3175969"/>
            <a:ext cx="2249703" cy="187298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0075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81963" y="49210"/>
            <a:ext cx="7644199" cy="4210024"/>
            <a:chOff x="2556108" y="1538524"/>
            <a:chExt cx="6911261" cy="3633873"/>
          </a:xfrm>
        </p:grpSpPr>
        <p:sp>
          <p:nvSpPr>
            <p:cNvPr id="4" name="椭圆 31"/>
            <p:cNvSpPr/>
            <p:nvPr/>
          </p:nvSpPr>
          <p:spPr>
            <a:xfrm rot="5400000">
              <a:off x="4301035" y="6062"/>
              <a:ext cx="3421408" cy="6911261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E56206"/>
            </a:solidFill>
            <a:ln w="25400" cap="rnd">
              <a:solidFill>
                <a:srgbClr val="E56206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5" name="椭圆 31"/>
            <p:cNvSpPr/>
            <p:nvPr/>
          </p:nvSpPr>
          <p:spPr>
            <a:xfrm rot="16200000" flipH="1">
              <a:off x="5860006" y="1566383"/>
              <a:ext cx="3489396" cy="343367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rgbClr val="E56206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5400000">
              <a:off x="2661848" y="1595608"/>
              <a:ext cx="3489396" cy="3375227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rgbClr val="E56206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995" y="2678610"/>
            <a:ext cx="4865081" cy="2467505"/>
          </a:xfrm>
          <a:prstGeom prst="rect">
            <a:avLst/>
          </a:prstGeom>
        </p:spPr>
      </p:pic>
      <p:sp>
        <p:nvSpPr>
          <p:cNvPr id="10" name="Viết">
            <a:extLst>
              <a:ext uri="{FF2B5EF4-FFF2-40B4-BE49-F238E27FC236}">
                <a16:creationId xmlns:a16="http://schemas.microsoft.com/office/drawing/2014/main" id="{21101451-0D5A-4C95-A2E8-0A1D57C2A019}"/>
              </a:ext>
            </a:extLst>
          </p:cNvPr>
          <p:cNvSpPr txBox="1"/>
          <p:nvPr/>
        </p:nvSpPr>
        <p:spPr>
          <a:xfrm>
            <a:off x="2537282" y="1376230"/>
            <a:ext cx="4876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微软雅黑"/>
                <a:cs typeface="+mn-cs"/>
              </a:rPr>
              <a:t>EM TÀI NĂNG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rta Std CY" panose="00000500000000000000" pitchFamily="50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80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ội dung">
            <a:extLst>
              <a:ext uri="{FF2B5EF4-FFF2-40B4-BE49-F238E27FC236}">
                <a16:creationId xmlns:a16="http://schemas.microsoft.com/office/drawing/2014/main" id="{0F032F8A-7CFC-4F65-961D-8B97D65D5EEA}"/>
              </a:ext>
            </a:extLst>
          </p:cNvPr>
          <p:cNvSpPr txBox="1"/>
          <p:nvPr/>
        </p:nvSpPr>
        <p:spPr>
          <a:xfrm>
            <a:off x="181491" y="193270"/>
            <a:ext cx="878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Kể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 t</a:t>
            </a:r>
            <a:r>
              <a:rPr lang="en-US" sz="2400" b="1" dirty="0" err="1">
                <a:solidFill>
                  <a:prstClr val="black"/>
                </a:solidFill>
                <a:latin typeface="Averta Std CY Bold" panose="00000800000000000000" pitchFamily="50" charset="0"/>
                <a:ea typeface="微软雅黑"/>
              </a:rPr>
              <a:t>ừng</a:t>
            </a:r>
            <a:r>
              <a:rPr lang="en-US" sz="2400" b="1" dirty="0">
                <a:solidFill>
                  <a:prstClr val="black"/>
                </a:solidFill>
                <a:latin typeface="Averta Std CY Bold" panose="00000800000000000000" pitchFamily="50" charset="0"/>
                <a:ea typeface="微软雅黑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verta Std CY Bold" panose="00000800000000000000" pitchFamily="50" charset="0"/>
                <a:ea typeface="微软雅黑"/>
              </a:rPr>
              <a:t>đoạn</a:t>
            </a:r>
            <a:r>
              <a:rPr lang="en-US" sz="2400" b="1" dirty="0">
                <a:solidFill>
                  <a:prstClr val="black"/>
                </a:solidFill>
                <a:latin typeface="Averta Std CY Bold" panose="00000800000000000000" pitchFamily="50" charset="0"/>
                <a:ea typeface="微软雅黑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verta Std CY Bold" panose="00000800000000000000" pitchFamily="50" charset="0"/>
                <a:ea typeface="微软雅黑"/>
              </a:rPr>
              <a:t>của</a:t>
            </a:r>
            <a:r>
              <a:rPr lang="en-US" sz="2400" b="1" dirty="0">
                <a:solidFill>
                  <a:prstClr val="black"/>
                </a:solidFill>
                <a:latin typeface="Averta Std CY Bold" panose="00000800000000000000" pitchFamily="50" charset="0"/>
                <a:ea typeface="微软雅黑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verta Std CY Bold" panose="00000800000000000000" pitchFamily="50" charset="0"/>
                <a:ea typeface="微软雅黑"/>
              </a:rPr>
              <a:t>câu</a:t>
            </a:r>
            <a:r>
              <a:rPr lang="en-US" sz="2400" b="1" dirty="0">
                <a:solidFill>
                  <a:prstClr val="black"/>
                </a:solidFill>
                <a:latin typeface="Averta Std CY Bold" panose="00000800000000000000" pitchFamily="50" charset="0"/>
                <a:ea typeface="微软雅黑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verta Std CY Bold" panose="00000800000000000000" pitchFamily="50" charset="0"/>
                <a:ea typeface="微软雅黑"/>
              </a:rPr>
              <a:t>chuyên</a:t>
            </a:r>
            <a:r>
              <a:rPr lang="en-US" sz="2400" b="1" dirty="0">
                <a:solidFill>
                  <a:prstClr val="black"/>
                </a:solidFill>
                <a:latin typeface="Averta Std CY Bold" panose="00000800000000000000" pitchFamily="50" charset="0"/>
                <a:ea typeface="微软雅黑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verta Std CY Bold" panose="00000800000000000000" pitchFamily="50" charset="0"/>
                <a:ea typeface="微软雅黑"/>
              </a:rPr>
              <a:t>theo</a:t>
            </a:r>
            <a:r>
              <a:rPr lang="en-US" sz="2400" b="1" dirty="0">
                <a:solidFill>
                  <a:prstClr val="black"/>
                </a:solidFill>
                <a:latin typeface="Averta Std CY Bold" panose="00000800000000000000" pitchFamily="50" charset="0"/>
                <a:ea typeface="微软雅黑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verta Std CY Bold" panose="00000800000000000000" pitchFamily="50" charset="0"/>
                <a:ea typeface="微软雅黑"/>
              </a:rPr>
              <a:t>tranh</a:t>
            </a:r>
            <a:r>
              <a:rPr lang="en-US" sz="2400" b="1" dirty="0">
                <a:solidFill>
                  <a:prstClr val="black"/>
                </a:solidFill>
                <a:latin typeface="Averta Std CY Bold" panose="00000800000000000000" pitchFamily="50" charset="0"/>
                <a:ea typeface="微软雅黑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verta Std CY Bold" panose="00000800000000000000" pitchFamily="50" charset="0"/>
                <a:ea typeface="微软雅黑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Averta Std CY Bold" panose="00000800000000000000" pitchFamily="50" charset="0"/>
                <a:ea typeface="微软雅黑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verta Std CY Bold" panose="00000800000000000000" pitchFamily="50" charset="0"/>
                <a:ea typeface="微软雅黑"/>
              </a:rPr>
              <a:t>theo</a:t>
            </a:r>
            <a:r>
              <a:rPr lang="en-US" sz="2400" b="1" dirty="0">
                <a:solidFill>
                  <a:prstClr val="black"/>
                </a:solidFill>
                <a:latin typeface="Averta Std CY Bold" panose="00000800000000000000" pitchFamily="50" charset="0"/>
                <a:ea typeface="微软雅黑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verta Std CY Bold" panose="00000800000000000000" pitchFamily="50" charset="0"/>
                <a:ea typeface="微软雅黑"/>
              </a:rPr>
              <a:t>gợi</a:t>
            </a:r>
            <a:r>
              <a:rPr lang="en-US" sz="2400" b="1" dirty="0">
                <a:solidFill>
                  <a:prstClr val="black"/>
                </a:solidFill>
                <a:latin typeface="Averta Std CY Bold" panose="00000800000000000000" pitchFamily="50" charset="0"/>
                <a:ea typeface="微软雅黑"/>
              </a:rPr>
              <a:t> ý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 Bold" panose="00000800000000000000" pitchFamily="50" charset="0"/>
              <a:ea typeface="微软雅黑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B7F21C-D55A-458F-A5EC-C434FFFEB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560" y="893064"/>
            <a:ext cx="5008079" cy="33573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7D33BD-A392-415E-80B5-EA90CC915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507" y="4407844"/>
            <a:ext cx="4226983" cy="54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06529"/>
      </p:ext>
    </p:extLst>
  </p:cSld>
  <p:clrMapOvr>
    <a:masterClrMapping/>
  </p:clrMapOvr>
  <p:transition spd="slow" advClick="0" advTm="2000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ội dung">
            <a:extLst>
              <a:ext uri="{FF2B5EF4-FFF2-40B4-BE49-F238E27FC236}">
                <a16:creationId xmlns:a16="http://schemas.microsoft.com/office/drawing/2014/main" id="{0F032F8A-7CFC-4F65-961D-8B97D65D5EEA}"/>
              </a:ext>
            </a:extLst>
          </p:cNvPr>
          <p:cNvSpPr txBox="1"/>
          <p:nvPr/>
        </p:nvSpPr>
        <p:spPr>
          <a:xfrm>
            <a:off x="181491" y="193270"/>
            <a:ext cx="878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Kể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 t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đoạn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chuyên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theo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tranh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theo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gợi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 ý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A127EB-E665-44D6-961A-DECA3EE94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789" y="654935"/>
            <a:ext cx="5374868" cy="36194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5BBB2C-A218-4DCB-9A2C-957CE1016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12" y="4395080"/>
            <a:ext cx="3634373" cy="55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49888"/>
      </p:ext>
    </p:extLst>
  </p:cSld>
  <p:clrMapOvr>
    <a:masterClrMapping/>
  </p:clrMapOvr>
  <p:transition spd="slow" advClick="0" advTm="2000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ội dung">
            <a:extLst>
              <a:ext uri="{FF2B5EF4-FFF2-40B4-BE49-F238E27FC236}">
                <a16:creationId xmlns:a16="http://schemas.microsoft.com/office/drawing/2014/main" id="{0F032F8A-7CFC-4F65-961D-8B97D65D5EEA}"/>
              </a:ext>
            </a:extLst>
          </p:cNvPr>
          <p:cNvSpPr txBox="1"/>
          <p:nvPr/>
        </p:nvSpPr>
        <p:spPr>
          <a:xfrm>
            <a:off x="181491" y="193270"/>
            <a:ext cx="878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Kể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 t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đoạn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chuyên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theo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tranh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theo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gợi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 ý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5DAE3F-5E29-4108-A6D6-820A2D5F9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468" y="654935"/>
            <a:ext cx="4872904" cy="37197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4DBC3A-101B-46C8-8BFE-6CF52E7F4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920" y="4488565"/>
            <a:ext cx="6053979" cy="4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64449"/>
      </p:ext>
    </p:extLst>
  </p:cSld>
  <p:clrMapOvr>
    <a:masterClrMapping/>
  </p:clrMapOvr>
  <p:transition spd="slow" advClick="0" advTm="2000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ội dung">
            <a:extLst>
              <a:ext uri="{FF2B5EF4-FFF2-40B4-BE49-F238E27FC236}">
                <a16:creationId xmlns:a16="http://schemas.microsoft.com/office/drawing/2014/main" id="{0F032F8A-7CFC-4F65-961D-8B97D65D5EEA}"/>
              </a:ext>
            </a:extLst>
          </p:cNvPr>
          <p:cNvSpPr txBox="1"/>
          <p:nvPr/>
        </p:nvSpPr>
        <p:spPr>
          <a:xfrm>
            <a:off x="181491" y="193270"/>
            <a:ext cx="878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Kể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 t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đoạn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chuyên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theo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tranh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theo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gợi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 ý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D33D8E-32DA-403B-9193-352CC3730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944" y="581362"/>
            <a:ext cx="4725099" cy="34489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187D60-C72E-4863-883E-4452D7732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33" y="4103914"/>
            <a:ext cx="7083040" cy="103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77843"/>
      </p:ext>
    </p:extLst>
  </p:cSld>
  <p:clrMapOvr>
    <a:masterClrMapping/>
  </p:clrMapOvr>
  <p:transition spd="slow" advClick="0" advTm="2000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EDDBFD2-62D0-4F28-9BFB-4116C9405023}"/>
              </a:ext>
            </a:extLst>
          </p:cNvPr>
          <p:cNvGrpSpPr/>
          <p:nvPr/>
        </p:nvGrpSpPr>
        <p:grpSpPr>
          <a:xfrm>
            <a:off x="2127613" y="319833"/>
            <a:ext cx="4457700" cy="3467230"/>
            <a:chOff x="2836817" y="426444"/>
            <a:chExt cx="5943600" cy="46229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B496C48-0F50-4696-85E1-365611BD1BBF}"/>
                </a:ext>
              </a:extLst>
            </p:cNvPr>
            <p:cNvGrpSpPr/>
            <p:nvPr userDrawn="1"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AC98765-4C9E-422F-9069-B97C5FF749C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A09427D-5CC3-449B-86EC-BD3A5FAFA5F7}"/>
                  </a:ext>
                </a:extLst>
              </p:cNvPr>
              <p:cNvSpPr txBox="1"/>
              <p:nvPr userDrawn="1"/>
            </p:nvSpPr>
            <p:spPr>
              <a:xfrm>
                <a:off x="5473702" y="3110593"/>
                <a:ext cx="2229759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CE39698-FE86-407D-8FA4-88FD54B3A622}"/>
                  </a:ext>
                </a:extLst>
              </p:cNvPr>
              <p:cNvSpPr txBox="1"/>
              <p:nvPr userDrawn="1"/>
            </p:nvSpPr>
            <p:spPr>
              <a:xfrm>
                <a:off x="5395325" y="2533489"/>
                <a:ext cx="2651759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LAN H</a:t>
                </a:r>
                <a:r>
                  <a:rPr kumimoji="0" lang="vi-VN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ƯƠN</a:t>
                </a:r>
                <a:r>
                  <a:rPr kumimoji="0" 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42A7167-1B45-4F6F-B62B-B2BA7FFD0B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" y="-12664"/>
            <a:ext cx="9079201" cy="5260045"/>
          </a:xfrm>
          <a:prstGeom prst="rect">
            <a:avLst/>
          </a:prstGeom>
        </p:spPr>
      </p:pic>
      <p:pic>
        <p:nvPicPr>
          <p:cNvPr id="2050" name="Picture 2" descr="File:Media Player Classic MPC With Shadow No Numbers.png - Wikimedia Common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233" y="268282"/>
            <a:ext cx="4714428" cy="497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21250110">
            <a:off x="2286794" y="2662212"/>
            <a:ext cx="3793310" cy="1177231"/>
          </a:xfrm>
          <a:prstGeom prst="rect">
            <a:avLst/>
          </a:prstGeom>
          <a:noFill/>
        </p:spPr>
        <p:txBody>
          <a:bodyPr wrap="none" lIns="68562" tIns="34283" rIns="68562" bIns="3428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717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Saém</a:t>
            </a:r>
            <a:r>
              <a: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vai</a:t>
            </a:r>
            <a:endParaRPr kumimoji="0" lang="en-US" sz="72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322783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81076" y="689522"/>
            <a:ext cx="5133281" cy="1640336"/>
          </a:xfrm>
          <a:prstGeom prst="rect">
            <a:avLst/>
          </a:prstGeom>
          <a:noFill/>
        </p:spPr>
        <p:txBody>
          <a:bodyPr wrap="square" lIns="92852" tIns="46426" rIns="92852" bIns="4642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726356">
              <a:defRPr/>
            </a:pPr>
            <a:r>
              <a:rPr lang="en-US" sz="5025" b="1" dirty="0" err="1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5025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025" b="1" dirty="0" err="1">
                <a:ln/>
                <a:solidFill>
                  <a:srgbClr val="FF0000"/>
                </a:solidFill>
                <a:latin typeface="VNI-Avo" pitchFamily="2" charset="0"/>
              </a:rPr>
              <a:t>taïm</a:t>
            </a:r>
            <a:r>
              <a:rPr lang="en-US" sz="5025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025" b="1" dirty="0" err="1">
                <a:ln/>
                <a:solidFill>
                  <a:srgbClr val="FF0000"/>
                </a:solidFill>
                <a:latin typeface="VNI-Avo" pitchFamily="2" charset="0"/>
              </a:rPr>
              <a:t>bieät</a:t>
            </a:r>
            <a:r>
              <a:rPr lang="en-US" sz="5025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</a:p>
          <a:p>
            <a:pPr algn="ctr" defTabSz="726356">
              <a:defRPr/>
            </a:pPr>
            <a:r>
              <a:rPr lang="en-US" sz="5025" b="1" dirty="0" err="1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5025" b="1" dirty="0">
                <a:ln/>
                <a:solidFill>
                  <a:srgbClr val="FF0000"/>
                </a:solidFill>
                <a:latin typeface="VNI-Avo" pitchFamily="2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4394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C917128-BCD3-4820-B7B7-28662BA15DE6}"/>
              </a:ext>
            </a:extLst>
          </p:cNvPr>
          <p:cNvSpPr/>
          <p:nvPr/>
        </p:nvSpPr>
        <p:spPr>
          <a:xfrm>
            <a:off x="409903" y="132499"/>
            <a:ext cx="8250621" cy="4660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D04F91-C65C-4AF9-9802-AD4A267C4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856" y="954206"/>
            <a:ext cx="7036541" cy="3583977"/>
          </a:xfrm>
          <a:prstGeom prst="rect">
            <a:avLst/>
          </a:prstGeom>
        </p:spPr>
      </p:pic>
      <p:sp>
        <p:nvSpPr>
          <p:cNvPr id="7" name="Nội dung">
            <a:extLst>
              <a:ext uri="{FF2B5EF4-FFF2-40B4-BE49-F238E27FC236}">
                <a16:creationId xmlns:a16="http://schemas.microsoft.com/office/drawing/2014/main" id="{9871B6CC-DAEA-4E16-B6E5-E8ADE65CB8C1}"/>
              </a:ext>
            </a:extLst>
          </p:cNvPr>
          <p:cNvSpPr txBox="1"/>
          <p:nvPr/>
        </p:nvSpPr>
        <p:spPr>
          <a:xfrm>
            <a:off x="2600243" y="1408336"/>
            <a:ext cx="785668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Lời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ru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vi-VN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có gió mùa thu</a:t>
            </a:r>
          </a:p>
        </p:txBody>
      </p:sp>
      <p:sp>
        <p:nvSpPr>
          <p:cNvPr id="8" name="Nội dung">
            <a:extLst>
              <a:ext uri="{FF2B5EF4-FFF2-40B4-BE49-F238E27FC236}">
                <a16:creationId xmlns:a16="http://schemas.microsoft.com/office/drawing/2014/main" id="{945E9629-40E4-4AD4-B46B-AFD14756BC46}"/>
              </a:ext>
            </a:extLst>
          </p:cNvPr>
          <p:cNvSpPr txBox="1"/>
          <p:nvPr/>
        </p:nvSpPr>
        <p:spPr>
          <a:xfrm>
            <a:off x="1485978" y="143243"/>
            <a:ext cx="785668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1.	Thực hiện các yêu cầu dưới đây:</a:t>
            </a:r>
          </a:p>
          <a:p>
            <a:pPr>
              <a:defRPr/>
            </a:pPr>
            <a:r>
              <a:rPr lang="vi-VN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a.	Tìm 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từ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ngữ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phù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hợp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với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mỗi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vi-VN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hình.</a:t>
            </a:r>
            <a:endParaRPr lang="en-US" sz="2300" b="1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9" name="Nội dung">
            <a:extLst>
              <a:ext uri="{FF2B5EF4-FFF2-40B4-BE49-F238E27FC236}">
                <a16:creationId xmlns:a16="http://schemas.microsoft.com/office/drawing/2014/main" id="{64418D67-816F-4F2B-B364-F246CBF68AAC}"/>
              </a:ext>
            </a:extLst>
          </p:cNvPr>
          <p:cNvSpPr txBox="1"/>
          <p:nvPr/>
        </p:nvSpPr>
        <p:spPr>
          <a:xfrm>
            <a:off x="1921167" y="2151249"/>
            <a:ext cx="785668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            </a:t>
            </a: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mẹ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quạt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mẹ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đưa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gió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về</a:t>
            </a:r>
            <a:endParaRPr lang="vi-VN" sz="2300" b="1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10" name="Nội dung">
            <a:extLst>
              <a:ext uri="{FF2B5EF4-FFF2-40B4-BE49-F238E27FC236}">
                <a16:creationId xmlns:a16="http://schemas.microsoft.com/office/drawing/2014/main" id="{5D1E717C-30DC-431A-8466-9925C427BB87}"/>
              </a:ext>
            </a:extLst>
          </p:cNvPr>
          <p:cNvSpPr txBox="1"/>
          <p:nvPr/>
        </p:nvSpPr>
        <p:spPr>
          <a:xfrm>
            <a:off x="2600243" y="2759308"/>
            <a:ext cx="785668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Những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                 </a:t>
            </a: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thức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ngoài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kia</a:t>
            </a:r>
            <a:endParaRPr lang="vi-VN" sz="2300" b="1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11" name="Nội dung">
            <a:extLst>
              <a:ext uri="{FF2B5EF4-FFF2-40B4-BE49-F238E27FC236}">
                <a16:creationId xmlns:a16="http://schemas.microsoft.com/office/drawing/2014/main" id="{F0B4F4A1-D341-4AAE-ACF6-DCFC6F64C62C}"/>
              </a:ext>
            </a:extLst>
          </p:cNvPr>
          <p:cNvSpPr txBox="1"/>
          <p:nvPr/>
        </p:nvSpPr>
        <p:spPr>
          <a:xfrm>
            <a:off x="1819033" y="3513236"/>
            <a:ext cx="785668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Chẳng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bằng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mẹ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đã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thức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vì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chúng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con</a:t>
            </a:r>
            <a:endParaRPr lang="vi-VN" sz="2300" b="1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B380CB-B660-4665-8766-49A9FCF6AB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812" y="1769046"/>
            <a:ext cx="941210" cy="1034297"/>
          </a:xfrm>
          <a:prstGeom prst="rect">
            <a:avLst/>
          </a:prstGeom>
        </p:spPr>
      </p:pic>
      <p:sp>
        <p:nvSpPr>
          <p:cNvPr id="13" name="Nội dung">
            <a:extLst>
              <a:ext uri="{FF2B5EF4-FFF2-40B4-BE49-F238E27FC236}">
                <a16:creationId xmlns:a16="http://schemas.microsoft.com/office/drawing/2014/main" id="{60269381-BF18-4A96-9E55-892059D59786}"/>
              </a:ext>
            </a:extLst>
          </p:cNvPr>
          <p:cNvSpPr txBox="1"/>
          <p:nvPr/>
        </p:nvSpPr>
        <p:spPr>
          <a:xfrm>
            <a:off x="1753001" y="2132510"/>
            <a:ext cx="221829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Bàn</a:t>
            </a:r>
            <a:r>
              <a:rPr lang="fr-FR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fr-FR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tay</a:t>
            </a:r>
            <a:endParaRPr lang="vi-VN" sz="2300" b="1" dirty="0">
              <a:solidFill>
                <a:srgbClr val="FF0000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14" name="Nội dung">
            <a:extLst>
              <a:ext uri="{FF2B5EF4-FFF2-40B4-BE49-F238E27FC236}">
                <a16:creationId xmlns:a16="http://schemas.microsoft.com/office/drawing/2014/main" id="{D7E8F2EC-2136-410D-A66B-98BF7A78CB80}"/>
              </a:ext>
            </a:extLst>
          </p:cNvPr>
          <p:cNvSpPr txBox="1"/>
          <p:nvPr/>
        </p:nvSpPr>
        <p:spPr>
          <a:xfrm>
            <a:off x="3631215" y="2770323"/>
            <a:ext cx="221829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ngôi</a:t>
            </a:r>
            <a:r>
              <a:rPr lang="fr-FR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fr-FR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sao</a:t>
            </a:r>
            <a:endParaRPr lang="vi-VN" sz="2300" b="1" dirty="0">
              <a:solidFill>
                <a:srgbClr val="FF0000"/>
              </a:solidFill>
              <a:latin typeface="Averta Std CY Bold" panose="00000800000000000000" pitchFamily="50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E898D7E-FF94-4B39-9026-C88A9E21D9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607" y="2657370"/>
            <a:ext cx="851519" cy="731962"/>
          </a:xfrm>
          <a:prstGeom prst="rect">
            <a:avLst/>
          </a:prstGeom>
        </p:spPr>
      </p:pic>
      <p:pic>
        <p:nvPicPr>
          <p:cNvPr id="5" name="Google Shape;184;p15">
            <a:extLst>
              <a:ext uri="{FF2B5EF4-FFF2-40B4-BE49-F238E27FC236}">
                <a16:creationId xmlns:a16="http://schemas.microsoft.com/office/drawing/2014/main" id="{65FA7605-F70D-4B65-AF84-5D643440183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772416">
            <a:off x="7198244" y="-265593"/>
            <a:ext cx="2389033" cy="2404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7655" y="3384330"/>
            <a:ext cx="1859956" cy="1651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C917128-BCD3-4820-B7B7-28662BA15DE6}"/>
              </a:ext>
            </a:extLst>
          </p:cNvPr>
          <p:cNvSpPr/>
          <p:nvPr/>
        </p:nvSpPr>
        <p:spPr>
          <a:xfrm>
            <a:off x="409903" y="132499"/>
            <a:ext cx="8250621" cy="4660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Google Shape;184;p15">
            <a:extLst>
              <a:ext uri="{FF2B5EF4-FFF2-40B4-BE49-F238E27FC236}">
                <a16:creationId xmlns:a16="http://schemas.microsoft.com/office/drawing/2014/main" id="{65FA7605-F70D-4B65-AF84-5D643440183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772416">
            <a:off x="7198244" y="-265593"/>
            <a:ext cx="2389033" cy="2404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655" y="3384330"/>
            <a:ext cx="1859956" cy="1651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11B08A-59E0-4E30-9097-BE0F68DA00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843" y="747618"/>
            <a:ext cx="5222218" cy="3365554"/>
          </a:xfrm>
          <a:prstGeom prst="rect">
            <a:avLst/>
          </a:prstGeom>
        </p:spPr>
      </p:pic>
      <p:sp>
        <p:nvSpPr>
          <p:cNvPr id="17" name="Nội dung">
            <a:extLst>
              <a:ext uri="{FF2B5EF4-FFF2-40B4-BE49-F238E27FC236}">
                <a16:creationId xmlns:a16="http://schemas.microsoft.com/office/drawing/2014/main" id="{A01B220C-8781-4ABD-88A8-D6EA7F377C2D}"/>
              </a:ext>
            </a:extLst>
          </p:cNvPr>
          <p:cNvSpPr txBox="1"/>
          <p:nvPr/>
        </p:nvSpPr>
        <p:spPr>
          <a:xfrm>
            <a:off x="2558053" y="1181361"/>
            <a:ext cx="785668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Tên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cùng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em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ra</a:t>
            </a:r>
            <a:endParaRPr lang="vi-VN" sz="2300" b="1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19" name="Nội dung">
            <a:extLst>
              <a:ext uri="{FF2B5EF4-FFF2-40B4-BE49-F238E27FC236}">
                <a16:creationId xmlns:a16="http://schemas.microsoft.com/office/drawing/2014/main" id="{179B1E05-35D5-4551-AC65-DFECD041C904}"/>
              </a:ext>
            </a:extLst>
          </p:cNvPr>
          <p:cNvSpPr txBox="1"/>
          <p:nvPr/>
        </p:nvSpPr>
        <p:spPr>
          <a:xfrm>
            <a:off x="1585063" y="1924274"/>
            <a:ext cx="785668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            </a:t>
            </a: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Tên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theo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em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đến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endParaRPr lang="vi-VN" sz="2300" b="1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20" name="Nội dung">
            <a:extLst>
              <a:ext uri="{FF2B5EF4-FFF2-40B4-BE49-F238E27FC236}">
                <a16:creationId xmlns:a16="http://schemas.microsoft.com/office/drawing/2014/main" id="{EB246F85-5DDA-4CC0-8684-A491A851229A}"/>
              </a:ext>
            </a:extLst>
          </p:cNvPr>
          <p:cNvSpPr txBox="1"/>
          <p:nvPr/>
        </p:nvSpPr>
        <p:spPr>
          <a:xfrm>
            <a:off x="2558053" y="2532333"/>
            <a:ext cx="785668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Nh</a:t>
            </a:r>
            <a:r>
              <a:rPr lang="vi-VN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ư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viên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ngọc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vô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hình</a:t>
            </a:r>
            <a:endParaRPr lang="vi-VN" sz="2300" b="1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21" name="Nội dung">
            <a:extLst>
              <a:ext uri="{FF2B5EF4-FFF2-40B4-BE49-F238E27FC236}">
                <a16:creationId xmlns:a16="http://schemas.microsoft.com/office/drawing/2014/main" id="{570ABCF2-1E39-4B21-8CAF-A4D32A80336A}"/>
              </a:ext>
            </a:extLst>
          </p:cNvPr>
          <p:cNvSpPr txBox="1"/>
          <p:nvPr/>
        </p:nvSpPr>
        <p:spPr>
          <a:xfrm>
            <a:off x="2502941" y="3222202"/>
            <a:ext cx="426071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Tên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không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r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ời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không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mất</a:t>
            </a:r>
            <a:endParaRPr lang="vi-VN" sz="2300" b="1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22" name="Nội dung">
            <a:extLst>
              <a:ext uri="{FF2B5EF4-FFF2-40B4-BE49-F238E27FC236}">
                <a16:creationId xmlns:a16="http://schemas.microsoft.com/office/drawing/2014/main" id="{B1C958F4-B58B-4EA6-8CF4-B8AF9C1CB7BD}"/>
              </a:ext>
            </a:extLst>
          </p:cNvPr>
          <p:cNvSpPr txBox="1"/>
          <p:nvPr/>
        </p:nvSpPr>
        <p:spPr>
          <a:xfrm>
            <a:off x="4752449" y="1195033"/>
            <a:ext cx="133317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đường</a:t>
            </a:r>
            <a:endParaRPr lang="vi-VN" sz="2300" b="1" dirty="0">
              <a:solidFill>
                <a:srgbClr val="FF0000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23" name="Nội dung">
            <a:extLst>
              <a:ext uri="{FF2B5EF4-FFF2-40B4-BE49-F238E27FC236}">
                <a16:creationId xmlns:a16="http://schemas.microsoft.com/office/drawing/2014/main" id="{FCD821BE-4599-4F78-B732-E577CC4D1BAC}"/>
              </a:ext>
            </a:extLst>
          </p:cNvPr>
          <p:cNvSpPr txBox="1"/>
          <p:nvPr/>
        </p:nvSpPr>
        <p:spPr>
          <a:xfrm>
            <a:off x="4972547" y="1938203"/>
            <a:ext cx="221829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trường</a:t>
            </a:r>
            <a:endParaRPr lang="vi-VN" sz="2300" b="1" dirty="0">
              <a:solidFill>
                <a:srgbClr val="FF0000"/>
              </a:solidFill>
              <a:latin typeface="Averta Std CY Bold" panose="00000800000000000000" pitchFamily="50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71760D8-AB83-408C-B6F5-1376DF33F0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447" y="1146810"/>
            <a:ext cx="681958" cy="437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E0655B4-E973-4B23-8BA8-DAD3340FB4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547" y="1745705"/>
            <a:ext cx="872906" cy="65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3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C917128-BCD3-4820-B7B7-28662BA15DE6}"/>
              </a:ext>
            </a:extLst>
          </p:cNvPr>
          <p:cNvSpPr/>
          <p:nvPr/>
        </p:nvSpPr>
        <p:spPr>
          <a:xfrm>
            <a:off x="409903" y="132499"/>
            <a:ext cx="8250621" cy="4660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5" name="Google Shape;155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655" y="3384330"/>
            <a:ext cx="1859956" cy="1651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06C86C-C701-4F41-91D9-5CD013AFA1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29" y="680613"/>
            <a:ext cx="6392941" cy="3267261"/>
          </a:xfrm>
          <a:prstGeom prst="rect">
            <a:avLst/>
          </a:prstGeom>
        </p:spPr>
      </p:pic>
      <p:sp>
        <p:nvSpPr>
          <p:cNvPr id="15" name="Nội dung">
            <a:extLst>
              <a:ext uri="{FF2B5EF4-FFF2-40B4-BE49-F238E27FC236}">
                <a16:creationId xmlns:a16="http://schemas.microsoft.com/office/drawing/2014/main" id="{24A1A774-9D05-473E-ABDB-2028CFD7A442}"/>
              </a:ext>
            </a:extLst>
          </p:cNvPr>
          <p:cNvSpPr txBox="1"/>
          <p:nvPr/>
        </p:nvSpPr>
        <p:spPr>
          <a:xfrm>
            <a:off x="2462117" y="963272"/>
            <a:ext cx="785668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- 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Ngày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hôm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qua ở 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lại</a:t>
            </a:r>
            <a:endParaRPr lang="vi-VN" sz="2300" b="1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18" name="Nội dung">
            <a:extLst>
              <a:ext uri="{FF2B5EF4-FFF2-40B4-BE49-F238E27FC236}">
                <a16:creationId xmlns:a16="http://schemas.microsoft.com/office/drawing/2014/main" id="{C589AA4C-6F5D-4BFB-BC79-64B1FB1EF496}"/>
              </a:ext>
            </a:extLst>
          </p:cNvPr>
          <p:cNvSpPr txBox="1"/>
          <p:nvPr/>
        </p:nvSpPr>
        <p:spPr>
          <a:xfrm>
            <a:off x="2450780" y="1683305"/>
            <a:ext cx="785668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Trong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hạt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l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úa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mẹ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trồng</a:t>
            </a:r>
            <a:endParaRPr lang="vi-VN" sz="2300" b="1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26" name="Nội dung">
            <a:extLst>
              <a:ext uri="{FF2B5EF4-FFF2-40B4-BE49-F238E27FC236}">
                <a16:creationId xmlns:a16="http://schemas.microsoft.com/office/drawing/2014/main" id="{1E764089-8605-49F3-AD20-D347B30CDAF4}"/>
              </a:ext>
            </a:extLst>
          </p:cNvPr>
          <p:cNvSpPr txBox="1"/>
          <p:nvPr/>
        </p:nvSpPr>
        <p:spPr>
          <a:xfrm>
            <a:off x="4036070" y="2347889"/>
            <a:ext cx="785668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ch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ờ 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gặt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hái</a:t>
            </a:r>
            <a:endParaRPr lang="vi-VN" sz="2300" b="1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27" name="Nội dung">
            <a:extLst>
              <a:ext uri="{FF2B5EF4-FFF2-40B4-BE49-F238E27FC236}">
                <a16:creationId xmlns:a16="http://schemas.microsoft.com/office/drawing/2014/main" id="{68B0E8BF-D7DD-4D96-8779-7010373BD1A3}"/>
              </a:ext>
            </a:extLst>
          </p:cNvPr>
          <p:cNvSpPr txBox="1"/>
          <p:nvPr/>
        </p:nvSpPr>
        <p:spPr>
          <a:xfrm>
            <a:off x="2450779" y="3012473"/>
            <a:ext cx="785668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Chín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          </a:t>
            </a: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màu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vi-VN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ư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ớc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mong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.</a:t>
            </a:r>
            <a:endParaRPr lang="vi-VN" sz="2300" b="1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28" name="Nội dung">
            <a:extLst>
              <a:ext uri="{FF2B5EF4-FFF2-40B4-BE49-F238E27FC236}">
                <a16:creationId xmlns:a16="http://schemas.microsoft.com/office/drawing/2014/main" id="{4BE393AC-3453-48FC-B99D-700CCB04B01D}"/>
              </a:ext>
            </a:extLst>
          </p:cNvPr>
          <p:cNvSpPr txBox="1"/>
          <p:nvPr/>
        </p:nvSpPr>
        <p:spPr>
          <a:xfrm>
            <a:off x="2462117" y="2343428"/>
            <a:ext cx="221829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Cánh</a:t>
            </a:r>
            <a:r>
              <a:rPr lang="fr-FR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fr-FR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đồng</a:t>
            </a:r>
            <a:endParaRPr lang="vi-VN" sz="2300" b="1" dirty="0">
              <a:solidFill>
                <a:srgbClr val="FF0000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29" name="Nội dung">
            <a:extLst>
              <a:ext uri="{FF2B5EF4-FFF2-40B4-BE49-F238E27FC236}">
                <a16:creationId xmlns:a16="http://schemas.microsoft.com/office/drawing/2014/main" id="{A6CB00D9-9566-46BE-A57F-B40E81B54DE8}"/>
              </a:ext>
            </a:extLst>
          </p:cNvPr>
          <p:cNvSpPr txBox="1"/>
          <p:nvPr/>
        </p:nvSpPr>
        <p:spPr>
          <a:xfrm>
            <a:off x="3155632" y="3023011"/>
            <a:ext cx="221829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vàng</a:t>
            </a:r>
            <a:endParaRPr lang="vi-VN" sz="2300" b="1" dirty="0">
              <a:solidFill>
                <a:srgbClr val="FF0000"/>
              </a:solidFill>
              <a:latin typeface="Averta Std CY Bold" panose="00000800000000000000" pitchFamily="50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2F321D8-584A-4005-9782-9832CF458D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636" y="2222093"/>
            <a:ext cx="573748" cy="64466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576F56B-E548-438F-A9E9-A1991D0B7B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262" y="3065447"/>
            <a:ext cx="613156" cy="340328"/>
          </a:xfrm>
          <a:prstGeom prst="rect">
            <a:avLst/>
          </a:prstGeom>
        </p:spPr>
      </p:pic>
      <p:pic>
        <p:nvPicPr>
          <p:cNvPr id="5" name="Google Shape;184;p15">
            <a:extLst>
              <a:ext uri="{FF2B5EF4-FFF2-40B4-BE49-F238E27FC236}">
                <a16:creationId xmlns:a16="http://schemas.microsoft.com/office/drawing/2014/main" id="{65FA7605-F70D-4B65-AF84-5D643440183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772416">
            <a:off x="7198244" y="-265593"/>
            <a:ext cx="2389033" cy="24046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815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C917128-BCD3-4820-B7B7-28662BA15DE6}"/>
              </a:ext>
            </a:extLst>
          </p:cNvPr>
          <p:cNvSpPr/>
          <p:nvPr/>
        </p:nvSpPr>
        <p:spPr>
          <a:xfrm>
            <a:off x="409903" y="132499"/>
            <a:ext cx="8250621" cy="4660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5" name="Google Shape;155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655" y="3384330"/>
            <a:ext cx="1859956" cy="1651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06C86C-C701-4F41-91D9-5CD013AFA1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29" y="680613"/>
            <a:ext cx="6392941" cy="3267261"/>
          </a:xfrm>
          <a:prstGeom prst="rect">
            <a:avLst/>
          </a:prstGeom>
        </p:spPr>
      </p:pic>
      <p:sp>
        <p:nvSpPr>
          <p:cNvPr id="15" name="Nội dung">
            <a:extLst>
              <a:ext uri="{FF2B5EF4-FFF2-40B4-BE49-F238E27FC236}">
                <a16:creationId xmlns:a16="http://schemas.microsoft.com/office/drawing/2014/main" id="{24A1A774-9D05-473E-ABDB-2028CFD7A442}"/>
              </a:ext>
            </a:extLst>
          </p:cNvPr>
          <p:cNvSpPr txBox="1"/>
          <p:nvPr/>
        </p:nvSpPr>
        <p:spPr>
          <a:xfrm>
            <a:off x="2462117" y="963272"/>
            <a:ext cx="785668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-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Ngày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hôm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qua ở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lại</a:t>
            </a:r>
            <a:endParaRPr kumimoji="0" lang="vi-VN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 Bold" panose="00000800000000000000" pitchFamily="50" charset="0"/>
              <a:ea typeface="+mn-ea"/>
              <a:cs typeface="+mn-cs"/>
            </a:endParaRPr>
          </a:p>
        </p:txBody>
      </p:sp>
      <p:sp>
        <p:nvSpPr>
          <p:cNvPr id="18" name="Nội dung">
            <a:extLst>
              <a:ext uri="{FF2B5EF4-FFF2-40B4-BE49-F238E27FC236}">
                <a16:creationId xmlns:a16="http://schemas.microsoft.com/office/drawing/2014/main" id="{C589AA4C-6F5D-4BFB-BC79-64B1FB1EF496}"/>
              </a:ext>
            </a:extLst>
          </p:cNvPr>
          <p:cNvSpPr txBox="1"/>
          <p:nvPr/>
        </p:nvSpPr>
        <p:spPr>
          <a:xfrm>
            <a:off x="2450780" y="1683305"/>
            <a:ext cx="785668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Trong</a:t>
            </a:r>
            <a:r>
              <a:rPr kumimoji="0" lang="fr-FR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fr-FR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hạt</a:t>
            </a:r>
            <a:r>
              <a:rPr kumimoji="0" lang="fr-FR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l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úa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mẹ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trồng</a:t>
            </a:r>
            <a:endParaRPr kumimoji="0" lang="vi-VN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 Bold" panose="00000800000000000000" pitchFamily="50" charset="0"/>
              <a:ea typeface="+mn-ea"/>
              <a:cs typeface="+mn-cs"/>
            </a:endParaRPr>
          </a:p>
        </p:txBody>
      </p:sp>
      <p:sp>
        <p:nvSpPr>
          <p:cNvPr id="26" name="Nội dung">
            <a:extLst>
              <a:ext uri="{FF2B5EF4-FFF2-40B4-BE49-F238E27FC236}">
                <a16:creationId xmlns:a16="http://schemas.microsoft.com/office/drawing/2014/main" id="{1E764089-8605-49F3-AD20-D347B30CDAF4}"/>
              </a:ext>
            </a:extLst>
          </p:cNvPr>
          <p:cNvSpPr txBox="1"/>
          <p:nvPr/>
        </p:nvSpPr>
        <p:spPr>
          <a:xfrm>
            <a:off x="4036070" y="2347889"/>
            <a:ext cx="785668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ờ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gặt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hái</a:t>
            </a:r>
            <a:endParaRPr kumimoji="0" lang="vi-VN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 Bold" panose="00000800000000000000" pitchFamily="50" charset="0"/>
              <a:ea typeface="+mn-ea"/>
              <a:cs typeface="+mn-cs"/>
            </a:endParaRPr>
          </a:p>
        </p:txBody>
      </p:sp>
      <p:sp>
        <p:nvSpPr>
          <p:cNvPr id="27" name="Nội dung">
            <a:extLst>
              <a:ext uri="{FF2B5EF4-FFF2-40B4-BE49-F238E27FC236}">
                <a16:creationId xmlns:a16="http://schemas.microsoft.com/office/drawing/2014/main" id="{68B0E8BF-D7DD-4D96-8779-7010373BD1A3}"/>
              </a:ext>
            </a:extLst>
          </p:cNvPr>
          <p:cNvSpPr txBox="1"/>
          <p:nvPr/>
        </p:nvSpPr>
        <p:spPr>
          <a:xfrm>
            <a:off x="2450779" y="3012473"/>
            <a:ext cx="785668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Chín</a:t>
            </a:r>
            <a:r>
              <a:rPr kumimoji="0" lang="fr-FR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          </a:t>
            </a:r>
            <a:r>
              <a:rPr kumimoji="0" lang="fr-FR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màu</a:t>
            </a:r>
            <a:r>
              <a:rPr kumimoji="0" lang="fr-FR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vi-VN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ư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ớc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mong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.</a:t>
            </a:r>
            <a:endParaRPr kumimoji="0" lang="vi-VN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 Bold" panose="00000800000000000000" pitchFamily="50" charset="0"/>
              <a:ea typeface="+mn-ea"/>
              <a:cs typeface="+mn-cs"/>
            </a:endParaRPr>
          </a:p>
        </p:txBody>
      </p:sp>
      <p:sp>
        <p:nvSpPr>
          <p:cNvPr id="28" name="Nội dung">
            <a:extLst>
              <a:ext uri="{FF2B5EF4-FFF2-40B4-BE49-F238E27FC236}">
                <a16:creationId xmlns:a16="http://schemas.microsoft.com/office/drawing/2014/main" id="{4BE393AC-3453-48FC-B99D-700CCB04B01D}"/>
              </a:ext>
            </a:extLst>
          </p:cNvPr>
          <p:cNvSpPr txBox="1"/>
          <p:nvPr/>
        </p:nvSpPr>
        <p:spPr>
          <a:xfrm>
            <a:off x="2462117" y="2343428"/>
            <a:ext cx="221829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Cánh</a:t>
            </a:r>
            <a:r>
              <a:rPr kumimoji="0" lang="fr-FR" sz="2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fr-FR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đồng</a:t>
            </a:r>
            <a:endParaRPr kumimoji="0" lang="vi-VN" sz="23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rta Std CY Bold" panose="00000800000000000000" pitchFamily="50" charset="0"/>
              <a:ea typeface="+mn-ea"/>
              <a:cs typeface="+mn-cs"/>
            </a:endParaRPr>
          </a:p>
        </p:txBody>
      </p:sp>
      <p:sp>
        <p:nvSpPr>
          <p:cNvPr id="29" name="Nội dung">
            <a:extLst>
              <a:ext uri="{FF2B5EF4-FFF2-40B4-BE49-F238E27FC236}">
                <a16:creationId xmlns:a16="http://schemas.microsoft.com/office/drawing/2014/main" id="{A6CB00D9-9566-46BE-A57F-B40E81B54DE8}"/>
              </a:ext>
            </a:extLst>
          </p:cNvPr>
          <p:cNvSpPr txBox="1"/>
          <p:nvPr/>
        </p:nvSpPr>
        <p:spPr>
          <a:xfrm>
            <a:off x="3155632" y="3023011"/>
            <a:ext cx="221829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vàng</a:t>
            </a:r>
            <a:endParaRPr kumimoji="0" lang="vi-VN" sz="23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rta Std CY Bold" panose="00000800000000000000" pitchFamily="50" charset="0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2F321D8-584A-4005-9782-9832CF458D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636" y="2222093"/>
            <a:ext cx="573748" cy="64466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576F56B-E548-438F-A9E9-A1991D0B7B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262" y="3065447"/>
            <a:ext cx="613156" cy="340328"/>
          </a:xfrm>
          <a:prstGeom prst="rect">
            <a:avLst/>
          </a:prstGeom>
        </p:spPr>
      </p:pic>
      <p:pic>
        <p:nvPicPr>
          <p:cNvPr id="5" name="Google Shape;184;p15">
            <a:extLst>
              <a:ext uri="{FF2B5EF4-FFF2-40B4-BE49-F238E27FC236}">
                <a16:creationId xmlns:a16="http://schemas.microsoft.com/office/drawing/2014/main" id="{65FA7605-F70D-4B65-AF84-5D643440183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772416">
            <a:off x="7198244" y="-265593"/>
            <a:ext cx="2389033" cy="24046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670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C917128-BCD3-4820-B7B7-28662BA15DE6}"/>
              </a:ext>
            </a:extLst>
          </p:cNvPr>
          <p:cNvSpPr/>
          <p:nvPr/>
        </p:nvSpPr>
        <p:spPr>
          <a:xfrm>
            <a:off x="409903" y="132499"/>
            <a:ext cx="8250621" cy="4660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5" name="Google Shape;155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655" y="3384330"/>
            <a:ext cx="1859956" cy="1651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84;p15">
            <a:extLst>
              <a:ext uri="{FF2B5EF4-FFF2-40B4-BE49-F238E27FC236}">
                <a16:creationId xmlns:a16="http://schemas.microsoft.com/office/drawing/2014/main" id="{65FA7605-F70D-4B65-AF84-5D643440183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772416">
            <a:off x="7198244" y="-265593"/>
            <a:ext cx="2389033" cy="2404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1C1AC8-4B5A-4B3A-A577-22DFB50161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697" y="700182"/>
            <a:ext cx="5412736" cy="3488337"/>
          </a:xfrm>
          <a:prstGeom prst="rect">
            <a:avLst/>
          </a:prstGeom>
        </p:spPr>
      </p:pic>
      <p:sp>
        <p:nvSpPr>
          <p:cNvPr id="17" name="Nội dung">
            <a:extLst>
              <a:ext uri="{FF2B5EF4-FFF2-40B4-BE49-F238E27FC236}">
                <a16:creationId xmlns:a16="http://schemas.microsoft.com/office/drawing/2014/main" id="{F6CF4D78-AE4D-454B-8869-99EBD6144800}"/>
              </a:ext>
            </a:extLst>
          </p:cNvPr>
          <p:cNvSpPr txBox="1"/>
          <p:nvPr/>
        </p:nvSpPr>
        <p:spPr>
          <a:xfrm>
            <a:off x="2559818" y="1160341"/>
            <a:ext cx="785668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Bà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ngoại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chăm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làm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v</a:t>
            </a:r>
            <a:r>
              <a:rPr lang="vi-VN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ư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ờn</a:t>
            </a:r>
            <a:endParaRPr lang="vi-VN" sz="2300" b="1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19" name="Nội dung">
            <a:extLst>
              <a:ext uri="{FF2B5EF4-FFF2-40B4-BE49-F238E27FC236}">
                <a16:creationId xmlns:a16="http://schemas.microsoft.com/office/drawing/2014/main" id="{16BC5F60-956E-41AB-853F-12518599E6E0}"/>
              </a:ext>
            </a:extLst>
          </p:cNvPr>
          <p:cNvSpPr txBox="1"/>
          <p:nvPr/>
        </p:nvSpPr>
        <p:spPr>
          <a:xfrm>
            <a:off x="1554171" y="1903254"/>
            <a:ext cx="785668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            V</a:t>
            </a:r>
            <a:r>
              <a:rPr lang="vi-VN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ư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ờn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bà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bao 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nhiêu</a:t>
            </a:r>
            <a:endParaRPr lang="vi-VN" sz="2300" b="1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20" name="Nội dung">
            <a:extLst>
              <a:ext uri="{FF2B5EF4-FFF2-40B4-BE49-F238E27FC236}">
                <a16:creationId xmlns:a16="http://schemas.microsoft.com/office/drawing/2014/main" id="{2AEECA4C-D9D8-4896-B452-8178053847CF}"/>
              </a:ext>
            </a:extLst>
          </p:cNvPr>
          <p:cNvSpPr txBox="1"/>
          <p:nvPr/>
        </p:nvSpPr>
        <p:spPr>
          <a:xfrm>
            <a:off x="2559818" y="2511313"/>
            <a:ext cx="785668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Yêu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cháu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, </a:t>
            </a: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bà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trồng</a:t>
            </a:r>
            <a:endParaRPr lang="vi-VN" sz="2300" b="1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21" name="Nội dung">
            <a:extLst>
              <a:ext uri="{FF2B5EF4-FFF2-40B4-BE49-F238E27FC236}">
                <a16:creationId xmlns:a16="http://schemas.microsoft.com/office/drawing/2014/main" id="{01B7B9A2-0774-422D-97AB-423A6668F5C0}"/>
              </a:ext>
            </a:extLst>
          </p:cNvPr>
          <p:cNvSpPr txBox="1"/>
          <p:nvPr/>
        </p:nvSpPr>
        <p:spPr>
          <a:xfrm>
            <a:off x="2559817" y="3224653"/>
            <a:ext cx="785668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Chẳng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nghĩ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mình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cao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fr-FR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tuổi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.</a:t>
            </a:r>
            <a:endParaRPr lang="vi-VN" sz="2300" b="1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22" name="Nội dung">
            <a:extLst>
              <a:ext uri="{FF2B5EF4-FFF2-40B4-BE49-F238E27FC236}">
                <a16:creationId xmlns:a16="http://schemas.microsoft.com/office/drawing/2014/main" id="{DE69EBC5-D520-4D80-A7AA-330143E32AB8}"/>
              </a:ext>
            </a:extLst>
          </p:cNvPr>
          <p:cNvSpPr txBox="1"/>
          <p:nvPr/>
        </p:nvSpPr>
        <p:spPr>
          <a:xfrm>
            <a:off x="5271361" y="1896305"/>
            <a:ext cx="221829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chuối</a:t>
            </a:r>
            <a:endParaRPr lang="vi-VN" sz="2300" b="1" dirty="0">
              <a:solidFill>
                <a:srgbClr val="FF0000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23" name="Nội dung">
            <a:extLst>
              <a:ext uri="{FF2B5EF4-FFF2-40B4-BE49-F238E27FC236}">
                <a16:creationId xmlns:a16="http://schemas.microsoft.com/office/drawing/2014/main" id="{AE72B90C-E3DA-4DF9-A574-3A64538FFDAF}"/>
              </a:ext>
            </a:extLst>
          </p:cNvPr>
          <p:cNvSpPr txBox="1"/>
          <p:nvPr/>
        </p:nvSpPr>
        <p:spPr>
          <a:xfrm>
            <a:off x="5282247" y="2519648"/>
            <a:ext cx="221829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na</a:t>
            </a:r>
            <a:endParaRPr lang="vi-VN" sz="2300" b="1" dirty="0">
              <a:solidFill>
                <a:srgbClr val="FF0000"/>
              </a:solidFill>
              <a:latin typeface="Averta Std CY Bold" panose="00000800000000000000" pitchFamily="50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0342700-3F62-40F1-AA7D-5EB1678353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648" y="1893648"/>
            <a:ext cx="782319" cy="4113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594269-9475-4A16-878D-BCCCBF2F27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33" y="2292658"/>
            <a:ext cx="804701" cy="87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1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C917128-BCD3-4820-B7B7-28662BA15DE6}"/>
              </a:ext>
            </a:extLst>
          </p:cNvPr>
          <p:cNvSpPr/>
          <p:nvPr/>
        </p:nvSpPr>
        <p:spPr>
          <a:xfrm>
            <a:off x="409903" y="132499"/>
            <a:ext cx="8250621" cy="4660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5" name="Google Shape;155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655" y="3384330"/>
            <a:ext cx="1859956" cy="1651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84;p15">
            <a:extLst>
              <a:ext uri="{FF2B5EF4-FFF2-40B4-BE49-F238E27FC236}">
                <a16:creationId xmlns:a16="http://schemas.microsoft.com/office/drawing/2014/main" id="{65FA7605-F70D-4B65-AF84-5D643440183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772416">
            <a:off x="7198244" y="-265593"/>
            <a:ext cx="2389033" cy="2404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83;p15">
            <a:extLst>
              <a:ext uri="{FF2B5EF4-FFF2-40B4-BE49-F238E27FC236}">
                <a16:creationId xmlns:a16="http://schemas.microsoft.com/office/drawing/2014/main" id="{4E4734CD-2096-4020-9F9E-76EBFF81975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1603" y="-1901990"/>
            <a:ext cx="7280794" cy="70454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93BFB8-CA94-45FC-A3E3-CF47A61E8F61}"/>
              </a:ext>
            </a:extLst>
          </p:cNvPr>
          <p:cNvSpPr/>
          <p:nvPr/>
        </p:nvSpPr>
        <p:spPr>
          <a:xfrm>
            <a:off x="1655380" y="2182595"/>
            <a:ext cx="6132786" cy="560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pt-BR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b. Mỗi đoạn th</a:t>
            </a:r>
            <a:r>
              <a:rPr lang="vi-VN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ơ</a:t>
            </a:r>
            <a:r>
              <a:rPr lang="en-US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trên</a:t>
            </a:r>
            <a:r>
              <a:rPr lang="en-US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có</a:t>
            </a:r>
            <a:r>
              <a:rPr lang="en-US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trong</a:t>
            </a:r>
            <a:r>
              <a:rPr lang="en-US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bài</a:t>
            </a:r>
            <a:r>
              <a:rPr lang="en-US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đọc</a:t>
            </a:r>
            <a:r>
              <a:rPr lang="en-US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nào</a:t>
            </a:r>
            <a:r>
              <a:rPr lang="en-US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4110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2275" t="5026" r="6201" b="1171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21751" y="-208415"/>
            <a:ext cx="4645634" cy="12804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8222" y="2866499"/>
            <a:ext cx="6529443" cy="14718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1771" y="1423640"/>
            <a:ext cx="4092809" cy="18896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67100" y="0"/>
            <a:ext cx="4877279" cy="24615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926" y="994000"/>
            <a:ext cx="1462151" cy="35398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40832" y="1339377"/>
            <a:ext cx="1225999" cy="30542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28477" y="2251964"/>
            <a:ext cx="1047784" cy="27008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5348" y="2337998"/>
            <a:ext cx="1293599" cy="25288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37183" y="2143984"/>
            <a:ext cx="1763718" cy="269781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01260" y="1570839"/>
            <a:ext cx="8136489" cy="13144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80474" y="1969220"/>
            <a:ext cx="737806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dirty="0" err="1">
                <a:solidFill>
                  <a:prstClr val="white"/>
                </a:solidFill>
                <a:latin typeface="Bungee Inline" pitchFamily="2" charset="0"/>
              </a:rPr>
              <a:t>BiRTHDAY</a:t>
            </a:r>
            <a:r>
              <a:rPr lang="en-US" sz="4950" dirty="0">
                <a:solidFill>
                  <a:prstClr val="white"/>
                </a:solidFill>
                <a:latin typeface="Bungee Inline" pitchFamily="2" charset="0"/>
              </a:rPr>
              <a:t> PARTY</a:t>
            </a:r>
          </a:p>
        </p:txBody>
      </p:sp>
    </p:spTree>
    <p:extLst>
      <p:ext uri="{BB962C8B-B14F-4D97-AF65-F5344CB8AC3E}">
        <p14:creationId xmlns:p14="http://schemas.microsoft.com/office/powerpoint/2010/main" val="33441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Chủ đề 1 - Bài 1 Bé Mai đã lớn (tiết 1 - 4, SHS, tr.10 - 12)) - CTST Lớp 2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7FBFD2-5254-48F1-B7A1-2D86BBCF6F98}:256"/>
</p:tagLst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第一PPT，www.1ppt.com ">
  <a:themeElements>
    <a:clrScheme name="3_Office 테마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 테마">
      <a:majorFont>
        <a:latin typeface="HY견고딕"/>
        <a:ea typeface="HY견고딕"/>
        <a:cs typeface=""/>
      </a:majorFont>
      <a:minorFont>
        <a:latin typeface="Malgun Gothic"/>
        <a:ea typeface="Malgun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3_Office 테마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sample">
  <a:themeElements>
    <a:clrScheme name="红橙色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7DC8EB"/>
      </a:accent1>
      <a:accent2>
        <a:srgbClr val="81D67A"/>
      </a:accent2>
      <a:accent3>
        <a:srgbClr val="8CCBC5"/>
      </a:accent3>
      <a:accent4>
        <a:srgbClr val="FAD25F"/>
      </a:accent4>
      <a:accent5>
        <a:srgbClr val="F57364"/>
      </a:accent5>
      <a:accent6>
        <a:srgbClr val="8491CB"/>
      </a:accent6>
      <a:hlink>
        <a:srgbClr val="7DC8EB"/>
      </a:hlink>
      <a:folHlink>
        <a:srgbClr val="BFBFBF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hám phá và Luyện tậ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ppt/theme/theme6.xml><?xml version="1.0" encoding="utf-8"?>
<a:theme xmlns:a="http://schemas.openxmlformats.org/drawingml/2006/main" name="4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3B65"/>
      </a:accent1>
      <a:accent2>
        <a:srgbClr val="FB9000"/>
      </a:accent2>
      <a:accent3>
        <a:srgbClr val="54A32C"/>
      </a:accent3>
      <a:accent4>
        <a:srgbClr val="B03458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5059</TotalTime>
  <Words>530</Words>
  <Application>Microsoft Office PowerPoint</Application>
  <PresentationFormat>On-screen Show (16:9)</PresentationFormat>
  <Paragraphs>111</Paragraphs>
  <Slides>26</Slides>
  <Notes>12</Notes>
  <HiddenSlides>1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26</vt:i4>
      </vt:variant>
    </vt:vector>
  </HeadingPairs>
  <TitlesOfParts>
    <vt:vector size="58" baseType="lpstr">
      <vt:lpstr>等线</vt:lpstr>
      <vt:lpstr>Malgun Gothic</vt:lpstr>
      <vt:lpstr>Arial</vt:lpstr>
      <vt:lpstr>Arial Rounded MT Bold</vt:lpstr>
      <vt:lpstr>Averta Std CY</vt:lpstr>
      <vt:lpstr>Averta Std CY Bold</vt:lpstr>
      <vt:lpstr>Bungee Inline</vt:lpstr>
      <vt:lpstr>Calibri</vt:lpstr>
      <vt:lpstr>Calibri Light</vt:lpstr>
      <vt:lpstr>HY견고딕</vt:lpstr>
      <vt:lpstr>Quicksand Medium</vt:lpstr>
      <vt:lpstr>Times New Roman</vt:lpstr>
      <vt:lpstr>Verdana</vt:lpstr>
      <vt:lpstr>VNI-Avo</vt:lpstr>
      <vt:lpstr>Wingdings</vt:lpstr>
      <vt:lpstr>华康少女文字W5</vt:lpstr>
      <vt:lpstr>Hoạt động</vt:lpstr>
      <vt:lpstr>Khởi động</vt:lpstr>
      <vt:lpstr>Khám phá và Luyện tập</vt:lpstr>
      <vt:lpstr>9_www.33ppt.com</vt:lpstr>
      <vt:lpstr>PPT定制1801380800</vt:lpstr>
      <vt:lpstr>4_Office 主题​​</vt:lpstr>
      <vt:lpstr>2_Office 主题</vt:lpstr>
      <vt:lpstr>1_Khởi động</vt:lpstr>
      <vt:lpstr>2_Khởi động</vt:lpstr>
      <vt:lpstr>第一PPT，www.1ppt.com </vt:lpstr>
      <vt:lpstr>sample</vt:lpstr>
      <vt:lpstr>7_Office Theme</vt:lpstr>
      <vt:lpstr>Office 主题</vt:lpstr>
      <vt:lpstr>2_Office Theme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CTST Lớp 2</dc:title>
  <dc:creator>Lan Hương</dc:creator>
  <dc:description>Tài liệu lưu hành nội bộ. Vui lòng không chia sẻ hoặc tải lên websites, FB.</dc:description>
  <cp:lastModifiedBy>Đào Hà</cp:lastModifiedBy>
  <cp:revision>688</cp:revision>
  <dcterms:created xsi:type="dcterms:W3CDTF">2021-03-08T07:39:19Z</dcterms:created>
  <dcterms:modified xsi:type="dcterms:W3CDTF">2021-11-13T03:00:16Z</dcterms:modified>
  <cp:contentStatus/>
</cp:coreProperties>
</file>